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0" r:id="rId2"/>
    <p:sldId id="257" r:id="rId3"/>
    <p:sldId id="259" r:id="rId4"/>
    <p:sldId id="266" r:id="rId5"/>
    <p:sldId id="267" r:id="rId6"/>
    <p:sldId id="271" r:id="rId7"/>
    <p:sldId id="256" r:id="rId8"/>
    <p:sldId id="261" r:id="rId9"/>
    <p:sldId id="262" r:id="rId10"/>
    <p:sldId id="263" r:id="rId11"/>
    <p:sldId id="260" r:id="rId12"/>
    <p:sldId id="270" r:id="rId13"/>
    <p:sldId id="265" r:id="rId14"/>
    <p:sldId id="268" r:id="rId15"/>
    <p:sldId id="264" r:id="rId16"/>
    <p:sldId id="272" r:id="rId17"/>
    <p:sldId id="289" r:id="rId18"/>
    <p:sldId id="273" r:id="rId19"/>
    <p:sldId id="277" r:id="rId20"/>
    <p:sldId id="274" r:id="rId21"/>
    <p:sldId id="275" r:id="rId22"/>
    <p:sldId id="258" r:id="rId23"/>
    <p:sldId id="276" r:id="rId24"/>
    <p:sldId id="278" r:id="rId25"/>
    <p:sldId id="279" r:id="rId26"/>
    <p:sldId id="280" r:id="rId27"/>
    <p:sldId id="281" r:id="rId28"/>
    <p:sldId id="282" r:id="rId29"/>
    <p:sldId id="283" r:id="rId30"/>
    <p:sldId id="28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319FC7-A05A-4A1F-8E8A-20875E547389}" v="3" dt="2025-10-26T17:10:10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6" y="3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Skovgaard Nicolaisen" userId="f3e4c947f7077a09" providerId="LiveId" clId="{C554A28F-647A-4474-B84B-2B58277946DC}"/>
    <pc:docChg chg="modSld">
      <pc:chgData name="Jan Skovgaard Nicolaisen" userId="f3e4c947f7077a09" providerId="LiveId" clId="{C554A28F-647A-4474-B84B-2B58277946DC}" dt="2025-10-26T17:11:04.451" v="28" actId="20577"/>
      <pc:docMkLst>
        <pc:docMk/>
      </pc:docMkLst>
      <pc:sldChg chg="modSp">
        <pc:chgData name="Jan Skovgaard Nicolaisen" userId="f3e4c947f7077a09" providerId="LiveId" clId="{C554A28F-647A-4474-B84B-2B58277946DC}" dt="2025-10-26T17:10:10.877" v="4" actId="6549"/>
        <pc:sldMkLst>
          <pc:docMk/>
          <pc:sldMk cId="2486036222" sldId="265"/>
        </pc:sldMkLst>
        <pc:spChg chg="mod">
          <ac:chgData name="Jan Skovgaard Nicolaisen" userId="f3e4c947f7077a09" providerId="LiveId" clId="{C554A28F-647A-4474-B84B-2B58277946DC}" dt="2025-10-26T17:10:10.877" v="4" actId="6549"/>
          <ac:spMkLst>
            <pc:docMk/>
            <pc:sldMk cId="2486036222" sldId="265"/>
            <ac:spMk id="2" creationId="{D13C454B-8C11-C980-5729-1AA0181F39F4}"/>
          </ac:spMkLst>
        </pc:spChg>
      </pc:sldChg>
      <pc:sldChg chg="modSp mod">
        <pc:chgData name="Jan Skovgaard Nicolaisen" userId="f3e4c947f7077a09" providerId="LiveId" clId="{C554A28F-647A-4474-B84B-2B58277946DC}" dt="2025-10-26T17:09:21.481" v="1" actId="20577"/>
        <pc:sldMkLst>
          <pc:docMk/>
          <pc:sldMk cId="2069767480" sldId="267"/>
        </pc:sldMkLst>
        <pc:spChg chg="mod">
          <ac:chgData name="Jan Skovgaard Nicolaisen" userId="f3e4c947f7077a09" providerId="LiveId" clId="{C554A28F-647A-4474-B84B-2B58277946DC}" dt="2025-10-26T17:09:21.481" v="1" actId="20577"/>
          <ac:spMkLst>
            <pc:docMk/>
            <pc:sldMk cId="2069767480" sldId="267"/>
            <ac:spMk id="2" creationId="{3DEE538C-21D9-92BD-60AC-CCFA2925C03A}"/>
          </ac:spMkLst>
        </pc:spChg>
      </pc:sldChg>
      <pc:sldChg chg="modSp mod">
        <pc:chgData name="Jan Skovgaard Nicolaisen" userId="f3e4c947f7077a09" providerId="LiveId" clId="{C554A28F-647A-4474-B84B-2B58277946DC}" dt="2025-10-26T17:10:30.016" v="5" actId="20577"/>
        <pc:sldMkLst>
          <pc:docMk/>
          <pc:sldMk cId="3859035758" sldId="272"/>
        </pc:sldMkLst>
        <pc:spChg chg="mod">
          <ac:chgData name="Jan Skovgaard Nicolaisen" userId="f3e4c947f7077a09" providerId="LiveId" clId="{C554A28F-647A-4474-B84B-2B58277946DC}" dt="2025-10-26T17:10:30.016" v="5" actId="20577"/>
          <ac:spMkLst>
            <pc:docMk/>
            <pc:sldMk cId="3859035758" sldId="272"/>
            <ac:spMk id="2" creationId="{304C689B-3E1D-7030-60A1-5143325DE20F}"/>
          </ac:spMkLst>
        </pc:spChg>
      </pc:sldChg>
      <pc:sldChg chg="modSp mod">
        <pc:chgData name="Jan Skovgaard Nicolaisen" userId="f3e4c947f7077a09" providerId="LiveId" clId="{C554A28F-647A-4474-B84B-2B58277946DC}" dt="2025-10-26T17:11:04.451" v="28" actId="20577"/>
        <pc:sldMkLst>
          <pc:docMk/>
          <pc:sldMk cId="2254084713" sldId="273"/>
        </pc:sldMkLst>
        <pc:spChg chg="mod">
          <ac:chgData name="Jan Skovgaard Nicolaisen" userId="f3e4c947f7077a09" providerId="LiveId" clId="{C554A28F-647A-4474-B84B-2B58277946DC}" dt="2025-10-26T17:11:04.451" v="28" actId="20577"/>
          <ac:spMkLst>
            <pc:docMk/>
            <pc:sldMk cId="2254084713" sldId="273"/>
            <ac:spMk id="2" creationId="{5211E909-7B5B-EBC9-7878-97CF1B67000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43579A-D486-4B24-B433-F62884C162DD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4E99636-E7F3-4AD2-AA0D-77F0AEC03328}">
      <dgm:prSet/>
      <dgm:spPr/>
      <dgm:t>
        <a:bodyPr/>
        <a:lstStyle/>
        <a:p>
          <a:r>
            <a:rPr lang="da-DK"/>
            <a:t>Stadig rejsende men ikke 3 år og en dag.</a:t>
          </a:r>
          <a:endParaRPr lang="en-US"/>
        </a:p>
      </dgm:t>
    </dgm:pt>
    <dgm:pt modelId="{333F0E36-5C99-4025-A5A6-07CEAC868B5F}" type="parTrans" cxnId="{9BBAEA4C-0233-4F41-928F-D919C56A534C}">
      <dgm:prSet/>
      <dgm:spPr/>
      <dgm:t>
        <a:bodyPr/>
        <a:lstStyle/>
        <a:p>
          <a:endParaRPr lang="en-US"/>
        </a:p>
      </dgm:t>
    </dgm:pt>
    <dgm:pt modelId="{06762C98-C8C7-48D2-8FEA-5EF0F078AE37}" type="sibTrans" cxnId="{9BBAEA4C-0233-4F41-928F-D919C56A534C}">
      <dgm:prSet/>
      <dgm:spPr/>
      <dgm:t>
        <a:bodyPr/>
        <a:lstStyle/>
        <a:p>
          <a:endParaRPr lang="en-US"/>
        </a:p>
      </dgm:t>
    </dgm:pt>
    <dgm:pt modelId="{95BF4A82-B651-4080-8417-CAA9D09CEAAB}">
      <dgm:prSet/>
      <dgm:spPr/>
      <dgm:t>
        <a:bodyPr/>
        <a:lstStyle/>
        <a:p>
          <a:r>
            <a:rPr lang="da-DK"/>
            <a:t>Stadig rejsende med ikke 1 år og en dag.</a:t>
          </a:r>
          <a:endParaRPr lang="en-US"/>
        </a:p>
      </dgm:t>
    </dgm:pt>
    <dgm:pt modelId="{6D402EAE-2275-4715-9C04-7EE6D8092449}" type="parTrans" cxnId="{9897599D-28B9-454C-A771-3FC0D3EC7F29}">
      <dgm:prSet/>
      <dgm:spPr/>
      <dgm:t>
        <a:bodyPr/>
        <a:lstStyle/>
        <a:p>
          <a:endParaRPr lang="en-US"/>
        </a:p>
      </dgm:t>
    </dgm:pt>
    <dgm:pt modelId="{10F66FB5-15C9-43BA-8D3D-A942B80B63B2}" type="sibTrans" cxnId="{9897599D-28B9-454C-A771-3FC0D3EC7F29}">
      <dgm:prSet/>
      <dgm:spPr/>
      <dgm:t>
        <a:bodyPr/>
        <a:lstStyle/>
        <a:p>
          <a:endParaRPr lang="en-US"/>
        </a:p>
      </dgm:t>
    </dgm:pt>
    <dgm:pt modelId="{641098BF-DE90-4A5A-9453-9627A7A41C35}">
      <dgm:prSet/>
      <dgm:spPr/>
      <dgm:t>
        <a:bodyPr/>
        <a:lstStyle/>
        <a:p>
          <a:r>
            <a:rPr lang="da-DK"/>
            <a:t>Svendebrev bredt forstået</a:t>
          </a:r>
          <a:endParaRPr lang="en-US"/>
        </a:p>
      </dgm:t>
    </dgm:pt>
    <dgm:pt modelId="{84CAB2B6-F6DC-4CC0-AB3D-1CE3863BB2F5}" type="parTrans" cxnId="{6AED07B5-01A1-4E40-B9EE-664702CBFF74}">
      <dgm:prSet/>
      <dgm:spPr/>
      <dgm:t>
        <a:bodyPr/>
        <a:lstStyle/>
        <a:p>
          <a:endParaRPr lang="en-US"/>
        </a:p>
      </dgm:t>
    </dgm:pt>
    <dgm:pt modelId="{6BEA8B4E-AA5B-49DE-A136-E8630198691C}" type="sibTrans" cxnId="{6AED07B5-01A1-4E40-B9EE-664702CBFF74}">
      <dgm:prSet/>
      <dgm:spPr/>
      <dgm:t>
        <a:bodyPr/>
        <a:lstStyle/>
        <a:p>
          <a:endParaRPr lang="en-US"/>
        </a:p>
      </dgm:t>
    </dgm:pt>
    <dgm:pt modelId="{F0E9E661-66FE-40D2-A1B6-95362922E661}">
      <dgm:prSet/>
      <dgm:spPr/>
      <dgm:t>
        <a:bodyPr/>
        <a:lstStyle/>
        <a:p>
          <a:r>
            <a:rPr lang="da-DK"/>
            <a:t>Interessent i rollen og kulturen</a:t>
          </a:r>
          <a:endParaRPr lang="en-US"/>
        </a:p>
      </dgm:t>
    </dgm:pt>
    <dgm:pt modelId="{41E7907F-D06E-4087-9ADD-EB24A91D1CB6}" type="parTrans" cxnId="{83B48137-6116-498A-92D2-E35BDB246B22}">
      <dgm:prSet/>
      <dgm:spPr/>
      <dgm:t>
        <a:bodyPr/>
        <a:lstStyle/>
        <a:p>
          <a:endParaRPr lang="en-US"/>
        </a:p>
      </dgm:t>
    </dgm:pt>
    <dgm:pt modelId="{038B893D-0346-464E-B5BE-C44EEAEE9548}" type="sibTrans" cxnId="{83B48137-6116-498A-92D2-E35BDB246B22}">
      <dgm:prSet/>
      <dgm:spPr/>
      <dgm:t>
        <a:bodyPr/>
        <a:lstStyle/>
        <a:p>
          <a:endParaRPr lang="en-US"/>
        </a:p>
      </dgm:t>
    </dgm:pt>
    <dgm:pt modelId="{3AF15C30-0E6D-47BD-A711-5E1CEAEA203B}">
      <dgm:prSet/>
      <dgm:spPr/>
      <dgm:t>
        <a:bodyPr/>
        <a:lstStyle/>
        <a:p>
          <a:r>
            <a:rPr lang="da-DK"/>
            <a:t>Andet</a:t>
          </a:r>
          <a:br>
            <a:rPr lang="da-DK"/>
          </a:br>
          <a:endParaRPr lang="en-US"/>
        </a:p>
      </dgm:t>
    </dgm:pt>
    <dgm:pt modelId="{BC9DA55D-9DC5-4AE2-B20F-F0E5DE815649}" type="parTrans" cxnId="{DC7BF22C-5C5F-49E6-8FA8-0B17E32803C3}">
      <dgm:prSet/>
      <dgm:spPr/>
      <dgm:t>
        <a:bodyPr/>
        <a:lstStyle/>
        <a:p>
          <a:endParaRPr lang="en-US"/>
        </a:p>
      </dgm:t>
    </dgm:pt>
    <dgm:pt modelId="{3AA5F294-7B66-4F75-A309-AFC375C8BC00}" type="sibTrans" cxnId="{DC7BF22C-5C5F-49E6-8FA8-0B17E32803C3}">
      <dgm:prSet/>
      <dgm:spPr/>
      <dgm:t>
        <a:bodyPr/>
        <a:lstStyle/>
        <a:p>
          <a:endParaRPr lang="en-US"/>
        </a:p>
      </dgm:t>
    </dgm:pt>
    <dgm:pt modelId="{33E63790-44AA-43A9-A791-27E55B6AC55A}" type="pres">
      <dgm:prSet presAssocID="{BB43579A-D486-4B24-B433-F62884C162DD}" presName="diagram" presStyleCnt="0">
        <dgm:presLayoutVars>
          <dgm:dir/>
          <dgm:resizeHandles val="exact"/>
        </dgm:presLayoutVars>
      </dgm:prSet>
      <dgm:spPr/>
    </dgm:pt>
    <dgm:pt modelId="{F6EC2E8E-BC0B-4FD1-B415-DE0AD93DCE59}" type="pres">
      <dgm:prSet presAssocID="{A4E99636-E7F3-4AD2-AA0D-77F0AEC03328}" presName="node" presStyleLbl="node1" presStyleIdx="0" presStyleCnt="5">
        <dgm:presLayoutVars>
          <dgm:bulletEnabled val="1"/>
        </dgm:presLayoutVars>
      </dgm:prSet>
      <dgm:spPr/>
    </dgm:pt>
    <dgm:pt modelId="{3E822932-1976-4646-B89E-786C268FC96E}" type="pres">
      <dgm:prSet presAssocID="{06762C98-C8C7-48D2-8FEA-5EF0F078AE37}" presName="sibTrans" presStyleCnt="0"/>
      <dgm:spPr/>
    </dgm:pt>
    <dgm:pt modelId="{974A18AA-5732-47EB-9899-9177BA8A5231}" type="pres">
      <dgm:prSet presAssocID="{95BF4A82-B651-4080-8417-CAA9D09CEAAB}" presName="node" presStyleLbl="node1" presStyleIdx="1" presStyleCnt="5">
        <dgm:presLayoutVars>
          <dgm:bulletEnabled val="1"/>
        </dgm:presLayoutVars>
      </dgm:prSet>
      <dgm:spPr/>
    </dgm:pt>
    <dgm:pt modelId="{9D0776C1-4917-4215-BAA0-F5851EA6F4C1}" type="pres">
      <dgm:prSet presAssocID="{10F66FB5-15C9-43BA-8D3D-A942B80B63B2}" presName="sibTrans" presStyleCnt="0"/>
      <dgm:spPr/>
    </dgm:pt>
    <dgm:pt modelId="{24E9CC14-B647-4135-8E46-C41B94FF5686}" type="pres">
      <dgm:prSet presAssocID="{641098BF-DE90-4A5A-9453-9627A7A41C35}" presName="node" presStyleLbl="node1" presStyleIdx="2" presStyleCnt="5">
        <dgm:presLayoutVars>
          <dgm:bulletEnabled val="1"/>
        </dgm:presLayoutVars>
      </dgm:prSet>
      <dgm:spPr/>
    </dgm:pt>
    <dgm:pt modelId="{1ED8CFB6-5D39-4E48-8D45-5F1CC8FE3023}" type="pres">
      <dgm:prSet presAssocID="{6BEA8B4E-AA5B-49DE-A136-E8630198691C}" presName="sibTrans" presStyleCnt="0"/>
      <dgm:spPr/>
    </dgm:pt>
    <dgm:pt modelId="{3A9D2142-0771-413E-A984-49B868B1CC98}" type="pres">
      <dgm:prSet presAssocID="{F0E9E661-66FE-40D2-A1B6-95362922E661}" presName="node" presStyleLbl="node1" presStyleIdx="3" presStyleCnt="5">
        <dgm:presLayoutVars>
          <dgm:bulletEnabled val="1"/>
        </dgm:presLayoutVars>
      </dgm:prSet>
      <dgm:spPr/>
    </dgm:pt>
    <dgm:pt modelId="{9AB4ECAA-A40A-4555-820B-ED9388B9D21C}" type="pres">
      <dgm:prSet presAssocID="{038B893D-0346-464E-B5BE-C44EEAEE9548}" presName="sibTrans" presStyleCnt="0"/>
      <dgm:spPr/>
    </dgm:pt>
    <dgm:pt modelId="{397BEB11-DE95-40F6-AC3D-F65A372BFC0E}" type="pres">
      <dgm:prSet presAssocID="{3AF15C30-0E6D-47BD-A711-5E1CEAEA203B}" presName="node" presStyleLbl="node1" presStyleIdx="4" presStyleCnt="5">
        <dgm:presLayoutVars>
          <dgm:bulletEnabled val="1"/>
        </dgm:presLayoutVars>
      </dgm:prSet>
      <dgm:spPr/>
    </dgm:pt>
  </dgm:ptLst>
  <dgm:cxnLst>
    <dgm:cxn modelId="{8773D001-06E0-41DF-9A4A-9E25DA008C3D}" type="presOf" srcId="{95BF4A82-B651-4080-8417-CAA9D09CEAAB}" destId="{974A18AA-5732-47EB-9899-9177BA8A5231}" srcOrd="0" destOrd="0" presId="urn:microsoft.com/office/officeart/2005/8/layout/default"/>
    <dgm:cxn modelId="{70B8080D-4CCD-41A3-A5E8-7EDDD8E5CF9F}" type="presOf" srcId="{A4E99636-E7F3-4AD2-AA0D-77F0AEC03328}" destId="{F6EC2E8E-BC0B-4FD1-B415-DE0AD93DCE59}" srcOrd="0" destOrd="0" presId="urn:microsoft.com/office/officeart/2005/8/layout/default"/>
    <dgm:cxn modelId="{DC7BF22C-5C5F-49E6-8FA8-0B17E32803C3}" srcId="{BB43579A-D486-4B24-B433-F62884C162DD}" destId="{3AF15C30-0E6D-47BD-A711-5E1CEAEA203B}" srcOrd="4" destOrd="0" parTransId="{BC9DA55D-9DC5-4AE2-B20F-F0E5DE815649}" sibTransId="{3AA5F294-7B66-4F75-A309-AFC375C8BC00}"/>
    <dgm:cxn modelId="{83B48137-6116-498A-92D2-E35BDB246B22}" srcId="{BB43579A-D486-4B24-B433-F62884C162DD}" destId="{F0E9E661-66FE-40D2-A1B6-95362922E661}" srcOrd="3" destOrd="0" parTransId="{41E7907F-D06E-4087-9ADD-EB24A91D1CB6}" sibTransId="{038B893D-0346-464E-B5BE-C44EEAEE9548}"/>
    <dgm:cxn modelId="{065B605B-3BEE-4588-824A-64ECACF7E50E}" type="presOf" srcId="{F0E9E661-66FE-40D2-A1B6-95362922E661}" destId="{3A9D2142-0771-413E-A984-49B868B1CC98}" srcOrd="0" destOrd="0" presId="urn:microsoft.com/office/officeart/2005/8/layout/default"/>
    <dgm:cxn modelId="{73338D60-45D9-4214-9A5D-28A662F13095}" type="presOf" srcId="{3AF15C30-0E6D-47BD-A711-5E1CEAEA203B}" destId="{397BEB11-DE95-40F6-AC3D-F65A372BFC0E}" srcOrd="0" destOrd="0" presId="urn:microsoft.com/office/officeart/2005/8/layout/default"/>
    <dgm:cxn modelId="{9BBAEA4C-0233-4F41-928F-D919C56A534C}" srcId="{BB43579A-D486-4B24-B433-F62884C162DD}" destId="{A4E99636-E7F3-4AD2-AA0D-77F0AEC03328}" srcOrd="0" destOrd="0" parTransId="{333F0E36-5C99-4025-A5A6-07CEAC868B5F}" sibTransId="{06762C98-C8C7-48D2-8FEA-5EF0F078AE37}"/>
    <dgm:cxn modelId="{8A554F74-7905-4E98-B85F-FCA457D9657C}" type="presOf" srcId="{BB43579A-D486-4B24-B433-F62884C162DD}" destId="{33E63790-44AA-43A9-A791-27E55B6AC55A}" srcOrd="0" destOrd="0" presId="urn:microsoft.com/office/officeart/2005/8/layout/default"/>
    <dgm:cxn modelId="{9897599D-28B9-454C-A771-3FC0D3EC7F29}" srcId="{BB43579A-D486-4B24-B433-F62884C162DD}" destId="{95BF4A82-B651-4080-8417-CAA9D09CEAAB}" srcOrd="1" destOrd="0" parTransId="{6D402EAE-2275-4715-9C04-7EE6D8092449}" sibTransId="{10F66FB5-15C9-43BA-8D3D-A942B80B63B2}"/>
    <dgm:cxn modelId="{AB710EA7-9CF0-4B65-BB22-B3C7EE29F08F}" type="presOf" srcId="{641098BF-DE90-4A5A-9453-9627A7A41C35}" destId="{24E9CC14-B647-4135-8E46-C41B94FF5686}" srcOrd="0" destOrd="0" presId="urn:microsoft.com/office/officeart/2005/8/layout/default"/>
    <dgm:cxn modelId="{6AED07B5-01A1-4E40-B9EE-664702CBFF74}" srcId="{BB43579A-D486-4B24-B433-F62884C162DD}" destId="{641098BF-DE90-4A5A-9453-9627A7A41C35}" srcOrd="2" destOrd="0" parTransId="{84CAB2B6-F6DC-4CC0-AB3D-1CE3863BB2F5}" sibTransId="{6BEA8B4E-AA5B-49DE-A136-E8630198691C}"/>
    <dgm:cxn modelId="{E30D6015-1D66-4309-B335-3DA78FC7C4E0}" type="presParOf" srcId="{33E63790-44AA-43A9-A791-27E55B6AC55A}" destId="{F6EC2E8E-BC0B-4FD1-B415-DE0AD93DCE59}" srcOrd="0" destOrd="0" presId="urn:microsoft.com/office/officeart/2005/8/layout/default"/>
    <dgm:cxn modelId="{0E92CF34-FD0C-43D8-9F7D-B5E6EE347ECB}" type="presParOf" srcId="{33E63790-44AA-43A9-A791-27E55B6AC55A}" destId="{3E822932-1976-4646-B89E-786C268FC96E}" srcOrd="1" destOrd="0" presId="urn:microsoft.com/office/officeart/2005/8/layout/default"/>
    <dgm:cxn modelId="{3E97B3AD-A6D9-467E-A959-91A2DC82836F}" type="presParOf" srcId="{33E63790-44AA-43A9-A791-27E55B6AC55A}" destId="{974A18AA-5732-47EB-9899-9177BA8A5231}" srcOrd="2" destOrd="0" presId="urn:microsoft.com/office/officeart/2005/8/layout/default"/>
    <dgm:cxn modelId="{51118AA2-D39E-471B-BF65-7FE9455ED930}" type="presParOf" srcId="{33E63790-44AA-43A9-A791-27E55B6AC55A}" destId="{9D0776C1-4917-4215-BAA0-F5851EA6F4C1}" srcOrd="3" destOrd="0" presId="urn:microsoft.com/office/officeart/2005/8/layout/default"/>
    <dgm:cxn modelId="{3137D68B-5275-451C-B154-B47BEAEDB7D8}" type="presParOf" srcId="{33E63790-44AA-43A9-A791-27E55B6AC55A}" destId="{24E9CC14-B647-4135-8E46-C41B94FF5686}" srcOrd="4" destOrd="0" presId="urn:microsoft.com/office/officeart/2005/8/layout/default"/>
    <dgm:cxn modelId="{EDF726A7-F034-4629-853C-838C092DCC7E}" type="presParOf" srcId="{33E63790-44AA-43A9-A791-27E55B6AC55A}" destId="{1ED8CFB6-5D39-4E48-8D45-5F1CC8FE3023}" srcOrd="5" destOrd="0" presId="urn:microsoft.com/office/officeart/2005/8/layout/default"/>
    <dgm:cxn modelId="{075EE7AC-DC36-44AC-B5F7-077C72EEB2F0}" type="presParOf" srcId="{33E63790-44AA-43A9-A791-27E55B6AC55A}" destId="{3A9D2142-0771-413E-A984-49B868B1CC98}" srcOrd="6" destOrd="0" presId="urn:microsoft.com/office/officeart/2005/8/layout/default"/>
    <dgm:cxn modelId="{F3911B84-B657-44F0-B6E2-9AF9A31C4AAE}" type="presParOf" srcId="{33E63790-44AA-43A9-A791-27E55B6AC55A}" destId="{9AB4ECAA-A40A-4555-820B-ED9388B9D21C}" srcOrd="7" destOrd="0" presId="urn:microsoft.com/office/officeart/2005/8/layout/default"/>
    <dgm:cxn modelId="{92262A66-2FB4-4F53-81BF-B715BD5E004F}" type="presParOf" srcId="{33E63790-44AA-43A9-A791-27E55B6AC55A}" destId="{397BEB11-DE95-40F6-AC3D-F65A372BFC0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EC2E8E-BC0B-4FD1-B415-DE0AD93DCE59}">
      <dsp:nvSpPr>
        <dsp:cNvPr id="0" name=""/>
        <dsp:cNvSpPr/>
      </dsp:nvSpPr>
      <dsp:spPr>
        <a:xfrm>
          <a:off x="0" y="572811"/>
          <a:ext cx="2119312" cy="12715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Stadig rejsende men ikke 3 år og en dag.</a:t>
          </a:r>
          <a:endParaRPr lang="en-US" sz="2300" kern="1200"/>
        </a:p>
      </dsp:txBody>
      <dsp:txXfrm>
        <a:off x="0" y="572811"/>
        <a:ext cx="2119312" cy="1271587"/>
      </dsp:txXfrm>
    </dsp:sp>
    <dsp:sp modelId="{974A18AA-5732-47EB-9899-9177BA8A5231}">
      <dsp:nvSpPr>
        <dsp:cNvPr id="0" name=""/>
        <dsp:cNvSpPr/>
      </dsp:nvSpPr>
      <dsp:spPr>
        <a:xfrm>
          <a:off x="2331243" y="572811"/>
          <a:ext cx="2119312" cy="127158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Stadig rejsende med ikke 1 år og en dag.</a:t>
          </a:r>
          <a:endParaRPr lang="en-US" sz="2300" kern="1200"/>
        </a:p>
      </dsp:txBody>
      <dsp:txXfrm>
        <a:off x="2331243" y="572811"/>
        <a:ext cx="2119312" cy="1271587"/>
      </dsp:txXfrm>
    </dsp:sp>
    <dsp:sp modelId="{24E9CC14-B647-4135-8E46-C41B94FF5686}">
      <dsp:nvSpPr>
        <dsp:cNvPr id="0" name=""/>
        <dsp:cNvSpPr/>
      </dsp:nvSpPr>
      <dsp:spPr>
        <a:xfrm>
          <a:off x="4662487" y="572811"/>
          <a:ext cx="2119312" cy="12715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Svendebrev bredt forstået</a:t>
          </a:r>
          <a:endParaRPr lang="en-US" sz="2300" kern="1200"/>
        </a:p>
      </dsp:txBody>
      <dsp:txXfrm>
        <a:off x="4662487" y="572811"/>
        <a:ext cx="2119312" cy="1271587"/>
      </dsp:txXfrm>
    </dsp:sp>
    <dsp:sp modelId="{3A9D2142-0771-413E-A984-49B868B1CC98}">
      <dsp:nvSpPr>
        <dsp:cNvPr id="0" name=""/>
        <dsp:cNvSpPr/>
      </dsp:nvSpPr>
      <dsp:spPr>
        <a:xfrm>
          <a:off x="1165621" y="2056330"/>
          <a:ext cx="2119312" cy="12715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Interessent i rollen og kulturen</a:t>
          </a:r>
          <a:endParaRPr lang="en-US" sz="2300" kern="1200"/>
        </a:p>
      </dsp:txBody>
      <dsp:txXfrm>
        <a:off x="1165621" y="2056330"/>
        <a:ext cx="2119312" cy="1271587"/>
      </dsp:txXfrm>
    </dsp:sp>
    <dsp:sp modelId="{397BEB11-DE95-40F6-AC3D-F65A372BFC0E}">
      <dsp:nvSpPr>
        <dsp:cNvPr id="0" name=""/>
        <dsp:cNvSpPr/>
      </dsp:nvSpPr>
      <dsp:spPr>
        <a:xfrm>
          <a:off x="3496865" y="2056330"/>
          <a:ext cx="2119312" cy="127158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Andet</a:t>
          </a:r>
          <a:br>
            <a:rPr lang="da-DK" sz="2300" kern="1200"/>
          </a:br>
          <a:endParaRPr lang="en-US" sz="2300" kern="1200"/>
        </a:p>
      </dsp:txBody>
      <dsp:txXfrm>
        <a:off x="3496865" y="2056330"/>
        <a:ext cx="2119312" cy="12715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C1D35-80B3-4CD8-A4D4-21C36152EB10}" type="datetimeFigureOut">
              <a:rPr lang="da-DK" smtClean="0"/>
              <a:t>06-11-2025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766A4-9A14-4C44-9106-6ED4573787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8160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1D7BC-2E89-46BC-9173-C91F37742B28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60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5C2C-E48E-498D-B27B-5B26464CEF6C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7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7FBF-7B55-489E-9D9F-1BA92C01EF0D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9DB0-109E-4290-B0D8-D08B5CFEA0EE}" type="datetime1">
              <a:rPr lang="da-DK" smtClean="0"/>
              <a:t>06-11-2025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9A14-7619-46D8-8F40-EBCC757EFADE}" type="datetime1">
              <a:rPr lang="da-DK" smtClean="0"/>
              <a:t>06-11-2025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4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39E34-40CD-40E7-B2B0-CDC2AA22BC41}" type="datetime1">
              <a:rPr lang="da-DK" smtClean="0"/>
              <a:t>06-11-2025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4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84869-8916-4888-B3DF-032B46A299D3}" type="datetime1">
              <a:rPr lang="da-DK" smtClean="0"/>
              <a:t>06-11-2025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1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0227-EA4A-4A38-B54D-860B85470F04}" type="datetime1">
              <a:rPr lang="da-DK" smtClean="0"/>
              <a:t>06-11-2025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3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FECE-E583-459A-9B34-CB04B029DA49}" type="datetime1">
              <a:rPr lang="da-DK" smtClean="0"/>
              <a:t>06-11-2025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8E86-B511-4741-B19C-DD4B343ADC91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2F96C-BAD0-404E-93B3-59515D2286E6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10CA16-B0A9-46B0-AFA8-A07B5A69AFFA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lpyEKRmqhw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4" name="Rectangle 10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5" name="Group 1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26" name="Rectangle 1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Rectangle 1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79322D-B241-E240-94FC-02D66E189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buNone/>
            </a:pPr>
            <a:r>
              <a:rPr lang="da-DK" sz="28700" b="1" dirty="0"/>
              <a:t>NAVER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704877-0783-14CE-A914-E5A5B142EB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F455C2C-E48E-498D-B27B-5B26464CEF6C}" type="datetime1">
              <a:rPr lang="da-DK" smtClean="0"/>
              <a:pPr>
                <a:spcAft>
                  <a:spcPts val="600"/>
                </a:spcAft>
              </a:pPr>
              <a:t>06-11-2025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C3D26F-7A3D-A944-DF29-C57F26BD8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8F0DD9-6240-C27D-B82A-DF10282F8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0FC2E3-A69C-4D5E-9D0D-9F10D106B08F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70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40077C-1E27-152E-68B9-9F3302C75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2653665"/>
            <a:ext cx="3734014" cy="3566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dirty="0" err="1"/>
              <a:t>Vikingernes</a:t>
            </a:r>
            <a:r>
              <a:rPr lang="en-US" sz="5400" dirty="0"/>
              <a:t> </a:t>
            </a:r>
            <a:r>
              <a:rPr lang="en-US" sz="5400" dirty="0" err="1"/>
              <a:t>håndværk</a:t>
            </a:r>
            <a:r>
              <a:rPr lang="en-US" sz="5400" dirty="0"/>
              <a:t> set </a:t>
            </a:r>
            <a:r>
              <a:rPr lang="en-US" sz="5400" dirty="0" err="1"/>
              <a:t>i</a:t>
            </a:r>
            <a:r>
              <a:rPr lang="en-US" sz="5400" dirty="0"/>
              <a:t> </a:t>
            </a:r>
            <a:r>
              <a:rPr lang="en-US" sz="5400" dirty="0" err="1"/>
              <a:t>lyset</a:t>
            </a:r>
            <a:r>
              <a:rPr lang="en-US" sz="5400" dirty="0"/>
              <a:t> </a:t>
            </a:r>
            <a:r>
              <a:rPr lang="en-US" sz="5400" dirty="0" err="1"/>
              <a:t>af</a:t>
            </a:r>
            <a:r>
              <a:rPr lang="en-US" sz="5400" dirty="0"/>
              <a:t> </a:t>
            </a:r>
            <a:r>
              <a:rPr lang="en-US" sz="5400" dirty="0" err="1"/>
              <a:t>en</a:t>
            </a:r>
            <a:r>
              <a:rPr lang="en-US" sz="5400" dirty="0"/>
              <a:t> </a:t>
            </a:r>
            <a:r>
              <a:rPr lang="en-US" sz="5400" dirty="0" err="1"/>
              <a:t>ny</a:t>
            </a:r>
            <a:r>
              <a:rPr lang="en-US" sz="5400" dirty="0"/>
              <a:t> </a:t>
            </a:r>
            <a:r>
              <a:rPr lang="en-US" sz="5400" dirty="0" err="1"/>
              <a:t>verden</a:t>
            </a:r>
            <a:r>
              <a:rPr lang="en-US" sz="5400" dirty="0"/>
              <a:t>. 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Den de </a:t>
            </a:r>
            <a:r>
              <a:rPr lang="en-US" sz="5400" dirty="0" err="1"/>
              <a:t>skulle</a:t>
            </a:r>
            <a:r>
              <a:rPr lang="en-US" sz="5400" dirty="0"/>
              <a:t> </a:t>
            </a:r>
            <a:r>
              <a:rPr lang="en-US" sz="5400" dirty="0" err="1"/>
              <a:t>til</a:t>
            </a:r>
            <a:r>
              <a:rPr lang="en-US" sz="5400" dirty="0"/>
              <a:t> at </a:t>
            </a:r>
            <a:r>
              <a:rPr lang="en-US" sz="5400" dirty="0" err="1"/>
              <a:t>opdage</a:t>
            </a:r>
            <a:endParaRPr lang="en-US" sz="5400" dirty="0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2FEFA4-A67C-5727-E14C-5698F9C2D9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A7F22BD-280A-4E2A-B43F-CFC8C7B90ED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11/6/2025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Pladsholder til indhold 7" descr="Et billede, der indeholder vand, transport, vandfartøj, udendørs&#10;&#10;AI-genereret indhold kan være ukorrekt.">
            <a:extLst>
              <a:ext uri="{FF2B5EF4-FFF2-40B4-BE49-F238E27FC236}">
                <a16:creationId xmlns:a16="http://schemas.microsoft.com/office/drawing/2014/main" id="{206D57D6-83A5-01C6-E40D-DEBFFE038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46D61F-1192-88DC-1D59-7932A9624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0527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6E3CFE-F864-64EA-9746-FCDAE9569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1800" y="6356350"/>
            <a:ext cx="762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D0FC2E3-A69C-4D5E-9D0D-9F10D106B08F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01240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indhold 7" descr="Et billede, der indeholder transport, udendørs, sky, vandfartøj&#10;&#10;AI-genereret indhold kan være ukorrekt.">
            <a:extLst>
              <a:ext uri="{FF2B5EF4-FFF2-40B4-BE49-F238E27FC236}">
                <a16:creationId xmlns:a16="http://schemas.microsoft.com/office/drawing/2014/main" id="{FA57DFE8-1E92-B62C-6E3C-1F323549BC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C561EF-004A-77A5-13E8-B7C9E8434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Hvad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kunne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vikingerne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datidens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perspektiv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009165-D80E-F224-5D51-AA59EBAA39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05EB3C9E-326C-44EE-82E3-A682BD9C432B}" type="datetime1">
              <a:rPr lang="en-US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11/6/2025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069ABC-1FE2-C8E9-D436-0F5132F9B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69FF9C0-BC14-3E1D-D8EE-CA8C0DA69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0D0FC2E3-A69C-4D5E-9D0D-9F10D106B08F}" type="slidenum">
              <a:rPr lang="en-US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94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0406643-5D76-ACE2-66E1-54B4D9DD5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983225"/>
            <a:ext cx="4368602" cy="1956841"/>
          </a:xfrm>
        </p:spPr>
        <p:txBody>
          <a:bodyPr anchor="b">
            <a:normAutofit fontScale="90000"/>
          </a:bodyPr>
          <a:lstStyle/>
          <a:p>
            <a:r>
              <a:rPr lang="da-DK" sz="5400" dirty="0"/>
              <a:t>Raid - Trade - </a:t>
            </a:r>
            <a:r>
              <a:rPr lang="da-DK" sz="5400" dirty="0" err="1"/>
              <a:t>Settle</a:t>
            </a:r>
            <a:r>
              <a:rPr lang="da-DK" sz="5400" dirty="0"/>
              <a:t>.</a:t>
            </a:r>
            <a:br>
              <a:rPr lang="da-DK" sz="5400" dirty="0"/>
            </a:br>
            <a:br>
              <a:rPr lang="da-DK" sz="5400" dirty="0"/>
            </a:br>
            <a:r>
              <a:rPr lang="da-DK" sz="5400" dirty="0"/>
              <a:t>Et spil som skulle afklares inden landgang.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ECD2923-6847-8933-EC76-0071255FA2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EC66548-24D7-41B5-B2BD-294F41FF0511}" type="datetime1">
              <a:rPr lang="da-DK" smtClean="0"/>
              <a:pPr>
                <a:spcAft>
                  <a:spcPts val="600"/>
                </a:spcAft>
              </a:pPr>
              <a:t>06-11-2025</a:t>
            </a:fld>
            <a:endParaRPr lang="en-US"/>
          </a:p>
        </p:txBody>
      </p:sp>
      <p:pic>
        <p:nvPicPr>
          <p:cNvPr id="8" name="Pladsholder til indhold 7" descr="Et billede, der indeholder tøj, udendørs, sky, fodtøj">
            <a:extLst>
              <a:ext uri="{FF2B5EF4-FFF2-40B4-BE49-F238E27FC236}">
                <a16:creationId xmlns:a16="http://schemas.microsoft.com/office/drawing/2014/main" id="{F631FBEC-3749-CE0A-171C-77405AECD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4E0CC2-D4DD-50F1-A33D-17BD93869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2666043-9FDE-1289-C44B-205B70276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0FC2E3-A69C-4D5E-9D0D-9F10D106B08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736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DEE538C-21D9-92BD-60AC-CCFA2925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514" y="2314963"/>
            <a:ext cx="3807187" cy="2228074"/>
          </a:xfrm>
        </p:spPr>
        <p:txBody>
          <a:bodyPr>
            <a:normAutofit fontScale="90000"/>
          </a:bodyPr>
          <a:lstStyle/>
          <a:p>
            <a:r>
              <a:rPr lang="da-DK" sz="4000" dirty="0"/>
              <a:t>Kristendom med overhead, en tilgang af yderligere fagligheder som konsekvens af Thyras beslutninger.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2B47CF0-6C18-C5A5-DE4B-5C2F525A64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F381E6B-BC4E-4966-B473-D60FC1A26B4A}" type="datetime1">
              <a:rPr lang="da-DK" smtClean="0"/>
              <a:pPr>
                <a:spcAft>
                  <a:spcPts val="600"/>
                </a:spcAft>
              </a:pPr>
              <a:t>06-11-2025</a:t>
            </a:fld>
            <a:endParaRPr lang="en-US"/>
          </a:p>
        </p:txBody>
      </p:sp>
      <p:pic>
        <p:nvPicPr>
          <p:cNvPr id="8" name="Pladsholder til indhold 7" descr="Et billede, der indeholder maleri, skitse, træ, udendørs&#10;&#10;AI-genereret indhold kan være ukorrekt.">
            <a:extLst>
              <a:ext uri="{FF2B5EF4-FFF2-40B4-BE49-F238E27FC236}">
                <a16:creationId xmlns:a16="http://schemas.microsoft.com/office/drawing/2014/main" id="{8656C8D3-5721-37A1-15B8-78012EFC5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3" r="2" b="1163"/>
          <a:stretch>
            <a:fillRect/>
          </a:stretch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1C7F008-BF35-506F-7301-9E38CA31B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124" y="6356350"/>
            <a:ext cx="4824452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9DA06E-662A-5181-029F-0BB5B9B63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0102" y="6356350"/>
            <a:ext cx="115369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0FC2E3-A69C-4D5E-9D0D-9F10D106B08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767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5EC1FF-6F6D-68A7-5E0B-A63A5D93A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2944"/>
            <a:ext cx="3595678" cy="1330839"/>
          </a:xfrm>
        </p:spPr>
        <p:txBody>
          <a:bodyPr>
            <a:normAutofit fontScale="90000"/>
          </a:bodyPr>
          <a:lstStyle/>
          <a:p>
            <a:r>
              <a:rPr lang="da-DK" sz="3400" dirty="0"/>
              <a:t>Samfundsudvikling med munke.</a:t>
            </a:r>
            <a:br>
              <a:rPr lang="da-DK" sz="3400" dirty="0"/>
            </a:br>
            <a:r>
              <a:rPr lang="da-DK" sz="3400" dirty="0"/>
              <a:t>Byernes udvikling og selvforsyning samt en slags demokratisk struktur.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C932FB-874A-5D1F-239C-60F8483C6A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7AFAE4-B7F5-41FC-8689-D6A03C07CC41}" type="datetime1">
              <a:rPr lang="da-DK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06-11-2025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ladsholder til indhold 7" descr="Et billede, der indeholder person, Ansigt, menneske, tøj&#10;&#10;AI-genereret indhold kan være ukorrekt.">
            <a:extLst>
              <a:ext uri="{FF2B5EF4-FFF2-40B4-BE49-F238E27FC236}">
                <a16:creationId xmlns:a16="http://schemas.microsoft.com/office/drawing/2014/main" id="{8B361FD9-4079-70E3-F7DD-E052CDC3D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9" r="1" b="1"/>
          <a:stretch>
            <a:fillRect/>
          </a:stretch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F196CC-4F01-1DCE-DF47-6A4CE69BE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688067-E0BB-3760-7C94-5DB0DA5E5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0FC2E3-A69C-4D5E-9D0D-9F10D106B08F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087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2E7CC5-C78B-4EBD-9565-3FA00FAA6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Billede 7" descr="Et billede, der indeholder skitse, tegning, tekst, kunst&#10;&#10;AI-genereret indhold kan være ukorrekt.">
            <a:extLst>
              <a:ext uri="{FF2B5EF4-FFF2-40B4-BE49-F238E27FC236}">
                <a16:creationId xmlns:a16="http://schemas.microsoft.com/office/drawing/2014/main" id="{45221D9D-FDB8-83FB-0CEA-8CD074B920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r="1796"/>
          <a:stretch>
            <a:fillRect/>
          </a:stretch>
        </p:blipFill>
        <p:spPr>
          <a:xfrm>
            <a:off x="776276" y="965199"/>
            <a:ext cx="3346392" cy="4927602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A4529A5-F675-429F-8044-01372BB13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22061" y="762538"/>
            <a:ext cx="5649349" cy="3199862"/>
          </a:xfrm>
        </p:spPr>
        <p:txBody>
          <a:bodyPr anchor="b">
            <a:normAutofit/>
          </a:bodyPr>
          <a:lstStyle/>
          <a:p>
            <a:pPr algn="l"/>
            <a:r>
              <a:rPr lang="en-US" sz="6600">
                <a:solidFill>
                  <a:srgbClr val="FFFFFF"/>
                </a:solidFill>
              </a:rPr>
              <a:t>Håndværk og overlevelse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622061" y="4312561"/>
            <a:ext cx="5649349" cy="168781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l"/>
            <a:r>
              <a:rPr lang="en-US" dirty="0" err="1">
                <a:solidFill>
                  <a:srgbClr val="FFFFFF"/>
                </a:solidFill>
              </a:rPr>
              <a:t>Oprindelige</a:t>
            </a:r>
            <a:r>
              <a:rPr lang="en-US" dirty="0">
                <a:solidFill>
                  <a:srgbClr val="FFFFFF"/>
                </a:solidFill>
              </a:rPr>
              <a:t> fag </a:t>
            </a:r>
            <a:r>
              <a:rPr lang="en-US" dirty="0" err="1">
                <a:solidFill>
                  <a:srgbClr val="FFFFFF"/>
                </a:solidFill>
              </a:rPr>
              <a:t>og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deres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udvikling</a:t>
            </a:r>
            <a:r>
              <a:rPr lang="en-US" dirty="0">
                <a:solidFill>
                  <a:srgbClr val="FFFFFF"/>
                </a:solidFill>
              </a:rPr>
              <a:t>              </a:t>
            </a:r>
            <a:r>
              <a:rPr lang="en-US" dirty="0" err="1">
                <a:solidFill>
                  <a:srgbClr val="FFFFFF"/>
                </a:solidFill>
              </a:rPr>
              <a:t>fra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oldægyptisk</a:t>
            </a: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en-US" dirty="0" err="1">
                <a:solidFill>
                  <a:srgbClr val="FFFFFF"/>
                </a:solidFill>
              </a:rPr>
              <a:t>tid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til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nutiden</a:t>
            </a: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Fra </a:t>
            </a:r>
            <a:r>
              <a:rPr lang="en-US" dirty="0" err="1">
                <a:solidFill>
                  <a:srgbClr val="FFFFFF"/>
                </a:solidFill>
              </a:rPr>
              <a:t>individuelle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behov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til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landsbyens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behov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63DAB858-5A0C-4AFF-AAC6-705EDF8D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7682" y="4043302"/>
            <a:ext cx="5303520" cy="18288"/>
          </a:xfrm>
          <a:custGeom>
            <a:avLst/>
            <a:gdLst>
              <a:gd name="connsiteX0" fmla="*/ 0 w 5303520"/>
              <a:gd name="connsiteY0" fmla="*/ 0 h 18288"/>
              <a:gd name="connsiteX1" fmla="*/ 556870 w 5303520"/>
              <a:gd name="connsiteY1" fmla="*/ 0 h 18288"/>
              <a:gd name="connsiteX2" fmla="*/ 1272845 w 5303520"/>
              <a:gd name="connsiteY2" fmla="*/ 0 h 18288"/>
              <a:gd name="connsiteX3" fmla="*/ 1882750 w 5303520"/>
              <a:gd name="connsiteY3" fmla="*/ 0 h 18288"/>
              <a:gd name="connsiteX4" fmla="*/ 2439619 w 5303520"/>
              <a:gd name="connsiteY4" fmla="*/ 0 h 18288"/>
              <a:gd name="connsiteX5" fmla="*/ 3155594 w 5303520"/>
              <a:gd name="connsiteY5" fmla="*/ 0 h 18288"/>
              <a:gd name="connsiteX6" fmla="*/ 3818534 w 5303520"/>
              <a:gd name="connsiteY6" fmla="*/ 0 h 18288"/>
              <a:gd name="connsiteX7" fmla="*/ 4481474 w 5303520"/>
              <a:gd name="connsiteY7" fmla="*/ 0 h 18288"/>
              <a:gd name="connsiteX8" fmla="*/ 5303520 w 5303520"/>
              <a:gd name="connsiteY8" fmla="*/ 0 h 18288"/>
              <a:gd name="connsiteX9" fmla="*/ 5303520 w 5303520"/>
              <a:gd name="connsiteY9" fmla="*/ 18288 h 18288"/>
              <a:gd name="connsiteX10" fmla="*/ 4746650 w 5303520"/>
              <a:gd name="connsiteY10" fmla="*/ 18288 h 18288"/>
              <a:gd name="connsiteX11" fmla="*/ 4242816 w 5303520"/>
              <a:gd name="connsiteY11" fmla="*/ 18288 h 18288"/>
              <a:gd name="connsiteX12" fmla="*/ 3526841 w 5303520"/>
              <a:gd name="connsiteY12" fmla="*/ 18288 h 18288"/>
              <a:gd name="connsiteX13" fmla="*/ 2969971 w 5303520"/>
              <a:gd name="connsiteY13" fmla="*/ 18288 h 18288"/>
              <a:gd name="connsiteX14" fmla="*/ 2253996 w 5303520"/>
              <a:gd name="connsiteY14" fmla="*/ 18288 h 18288"/>
              <a:gd name="connsiteX15" fmla="*/ 1484986 w 5303520"/>
              <a:gd name="connsiteY15" fmla="*/ 18288 h 18288"/>
              <a:gd name="connsiteX16" fmla="*/ 875081 w 5303520"/>
              <a:gd name="connsiteY16" fmla="*/ 18288 h 18288"/>
              <a:gd name="connsiteX17" fmla="*/ 0 w 5303520"/>
              <a:gd name="connsiteY17" fmla="*/ 18288 h 18288"/>
              <a:gd name="connsiteX18" fmla="*/ 0 w 530352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03520" h="18288" fill="none" extrusionOk="0">
                <a:moveTo>
                  <a:pt x="0" y="0"/>
                </a:moveTo>
                <a:cubicBezTo>
                  <a:pt x="191807" y="-19560"/>
                  <a:pt x="373092" y="14032"/>
                  <a:pt x="556870" y="0"/>
                </a:cubicBezTo>
                <a:cubicBezTo>
                  <a:pt x="740648" y="-14032"/>
                  <a:pt x="1109645" y="5886"/>
                  <a:pt x="1272845" y="0"/>
                </a:cubicBezTo>
                <a:cubicBezTo>
                  <a:pt x="1436045" y="-5886"/>
                  <a:pt x="1723352" y="-21940"/>
                  <a:pt x="1882750" y="0"/>
                </a:cubicBezTo>
                <a:cubicBezTo>
                  <a:pt x="2042148" y="21940"/>
                  <a:pt x="2308812" y="-23394"/>
                  <a:pt x="2439619" y="0"/>
                </a:cubicBezTo>
                <a:cubicBezTo>
                  <a:pt x="2570426" y="23394"/>
                  <a:pt x="2936980" y="-3315"/>
                  <a:pt x="3155594" y="0"/>
                </a:cubicBezTo>
                <a:cubicBezTo>
                  <a:pt x="3374208" y="3315"/>
                  <a:pt x="3528026" y="24519"/>
                  <a:pt x="3818534" y="0"/>
                </a:cubicBezTo>
                <a:cubicBezTo>
                  <a:pt x="4109042" y="-24519"/>
                  <a:pt x="4161759" y="-18720"/>
                  <a:pt x="4481474" y="0"/>
                </a:cubicBezTo>
                <a:cubicBezTo>
                  <a:pt x="4801189" y="18720"/>
                  <a:pt x="5011126" y="27308"/>
                  <a:pt x="5303520" y="0"/>
                </a:cubicBezTo>
                <a:cubicBezTo>
                  <a:pt x="5304050" y="6954"/>
                  <a:pt x="5304254" y="12839"/>
                  <a:pt x="5303520" y="18288"/>
                </a:cubicBezTo>
                <a:cubicBezTo>
                  <a:pt x="5132450" y="501"/>
                  <a:pt x="4953391" y="18714"/>
                  <a:pt x="4746650" y="18288"/>
                </a:cubicBezTo>
                <a:cubicBezTo>
                  <a:pt x="4539909" y="17863"/>
                  <a:pt x="4361261" y="7168"/>
                  <a:pt x="4242816" y="18288"/>
                </a:cubicBezTo>
                <a:cubicBezTo>
                  <a:pt x="4124371" y="29408"/>
                  <a:pt x="3754907" y="21026"/>
                  <a:pt x="3526841" y="18288"/>
                </a:cubicBezTo>
                <a:cubicBezTo>
                  <a:pt x="3298775" y="15550"/>
                  <a:pt x="3164473" y="3913"/>
                  <a:pt x="2969971" y="18288"/>
                </a:cubicBezTo>
                <a:cubicBezTo>
                  <a:pt x="2775469" y="32664"/>
                  <a:pt x="2608536" y="2050"/>
                  <a:pt x="2253996" y="18288"/>
                </a:cubicBezTo>
                <a:cubicBezTo>
                  <a:pt x="1899456" y="34526"/>
                  <a:pt x="1752044" y="28789"/>
                  <a:pt x="1484986" y="18288"/>
                </a:cubicBezTo>
                <a:cubicBezTo>
                  <a:pt x="1217928" y="7788"/>
                  <a:pt x="1060609" y="-4784"/>
                  <a:pt x="875081" y="18288"/>
                </a:cubicBezTo>
                <a:cubicBezTo>
                  <a:pt x="689553" y="41360"/>
                  <a:pt x="188846" y="2522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303520" h="18288" stroke="0" extrusionOk="0">
                <a:moveTo>
                  <a:pt x="0" y="0"/>
                </a:moveTo>
                <a:cubicBezTo>
                  <a:pt x="181149" y="2038"/>
                  <a:pt x="442175" y="-27591"/>
                  <a:pt x="609905" y="0"/>
                </a:cubicBezTo>
                <a:cubicBezTo>
                  <a:pt x="777636" y="27591"/>
                  <a:pt x="947554" y="-24271"/>
                  <a:pt x="1113739" y="0"/>
                </a:cubicBezTo>
                <a:cubicBezTo>
                  <a:pt x="1279924" y="24271"/>
                  <a:pt x="1721318" y="-30891"/>
                  <a:pt x="1882750" y="0"/>
                </a:cubicBezTo>
                <a:cubicBezTo>
                  <a:pt x="2044182" y="30891"/>
                  <a:pt x="2270822" y="-14002"/>
                  <a:pt x="2492654" y="0"/>
                </a:cubicBezTo>
                <a:cubicBezTo>
                  <a:pt x="2714486" y="14002"/>
                  <a:pt x="2822632" y="27292"/>
                  <a:pt x="3102559" y="0"/>
                </a:cubicBezTo>
                <a:cubicBezTo>
                  <a:pt x="3382487" y="-27292"/>
                  <a:pt x="3489743" y="-31235"/>
                  <a:pt x="3871570" y="0"/>
                </a:cubicBezTo>
                <a:cubicBezTo>
                  <a:pt x="4253397" y="31235"/>
                  <a:pt x="4301475" y="22800"/>
                  <a:pt x="4428439" y="0"/>
                </a:cubicBezTo>
                <a:cubicBezTo>
                  <a:pt x="4555403" y="-22800"/>
                  <a:pt x="5018410" y="43534"/>
                  <a:pt x="5303520" y="0"/>
                </a:cubicBezTo>
                <a:cubicBezTo>
                  <a:pt x="5302837" y="5414"/>
                  <a:pt x="5302800" y="12510"/>
                  <a:pt x="5303520" y="18288"/>
                </a:cubicBezTo>
                <a:cubicBezTo>
                  <a:pt x="5082751" y="18456"/>
                  <a:pt x="4993374" y="24100"/>
                  <a:pt x="4746650" y="18288"/>
                </a:cubicBezTo>
                <a:cubicBezTo>
                  <a:pt x="4499926" y="12477"/>
                  <a:pt x="4368648" y="-7187"/>
                  <a:pt x="4083710" y="18288"/>
                </a:cubicBezTo>
                <a:cubicBezTo>
                  <a:pt x="3798772" y="43763"/>
                  <a:pt x="3729434" y="5501"/>
                  <a:pt x="3473806" y="18288"/>
                </a:cubicBezTo>
                <a:cubicBezTo>
                  <a:pt x="3218178" y="31075"/>
                  <a:pt x="3056855" y="30003"/>
                  <a:pt x="2704795" y="18288"/>
                </a:cubicBezTo>
                <a:cubicBezTo>
                  <a:pt x="2352735" y="6573"/>
                  <a:pt x="2319447" y="29257"/>
                  <a:pt x="1935785" y="18288"/>
                </a:cubicBezTo>
                <a:cubicBezTo>
                  <a:pt x="1552123" y="7320"/>
                  <a:pt x="1532619" y="-467"/>
                  <a:pt x="1378915" y="18288"/>
                </a:cubicBezTo>
                <a:cubicBezTo>
                  <a:pt x="1225211" y="37043"/>
                  <a:pt x="1038692" y="34308"/>
                  <a:pt x="715975" y="18288"/>
                </a:cubicBezTo>
                <a:cubicBezTo>
                  <a:pt x="393258" y="2268"/>
                  <a:pt x="303768" y="26944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F21008E-B13A-1237-0DD1-4A334878E9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CDB5958-7ACB-4CC9-A962-8D2C678D65F3}" type="datetime1">
              <a:rPr lang="da-DK"/>
              <a:pPr>
                <a:spcAft>
                  <a:spcPts val="600"/>
                </a:spcAft>
              </a:pPr>
              <a:t>06-11-2025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EA0C5E-7DBC-F77F-9DD6-3C734C7F2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8048" y="6356350"/>
            <a:ext cx="4114800" cy="365125"/>
          </a:xfrm>
        </p:spPr>
        <p:txBody>
          <a:bodyPr>
            <a:normAutofit fontScale="92500"/>
          </a:bodyPr>
          <a:lstStyle/>
          <a:p>
            <a:pPr algn="l">
              <a:spcAft>
                <a:spcPts val="600"/>
              </a:spcAft>
            </a:pPr>
            <a:r>
              <a:rPr lang="en-US" dirty="0" err="1">
                <a:solidFill>
                  <a:srgbClr val="FFFFFF"/>
                </a:solidFill>
              </a:rPr>
              <a:t>Naverhistorie</a:t>
            </a:r>
            <a:r>
              <a:rPr lang="en-US" dirty="0">
                <a:solidFill>
                  <a:srgbClr val="FFFFFF"/>
                </a:solidFill>
              </a:rPr>
              <a:t> - </a:t>
            </a:r>
            <a:r>
              <a:rPr lang="en-US" dirty="0" err="1">
                <a:solidFill>
                  <a:srgbClr val="FFFFFF"/>
                </a:solidFill>
              </a:rPr>
              <a:t>Naverkultur</a:t>
            </a:r>
            <a:r>
              <a:rPr lang="en-US" dirty="0">
                <a:solidFill>
                  <a:srgbClr val="FFFFFF"/>
                </a:solidFill>
              </a:rPr>
              <a:t> - </a:t>
            </a:r>
            <a:r>
              <a:rPr lang="en-US" dirty="0" err="1">
                <a:solidFill>
                  <a:srgbClr val="FFFFFF"/>
                </a:solidFill>
              </a:rPr>
              <a:t>Helsingør</a:t>
            </a:r>
            <a:r>
              <a:rPr lang="en-US" dirty="0">
                <a:solidFill>
                  <a:srgbClr val="FFFFFF"/>
                </a:solidFill>
              </a:rPr>
              <a:t> – KFBH Jan Nicolaisen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2A8BC28-F42C-CF69-5C3A-F4C87378F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2848" y="6356350"/>
            <a:ext cx="15209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0FC2E3-A69C-4D5E-9D0D-9F10D106B08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94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6B158B5-50B5-4927-A367-7C9F3AFE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3DABFCE-05E2-394E-E94C-B4F86E0A1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4" y="2683655"/>
            <a:ext cx="4375151" cy="266550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5600" dirty="0" err="1">
                <a:solidFill>
                  <a:schemeClr val="bg1"/>
                </a:solidFill>
              </a:rPr>
              <a:t>Kompetencer</a:t>
            </a:r>
            <a:r>
              <a:rPr lang="en-US" sz="5600" dirty="0">
                <a:solidFill>
                  <a:schemeClr val="bg1"/>
                </a:solidFill>
              </a:rPr>
              <a:t> </a:t>
            </a:r>
            <a:r>
              <a:rPr lang="en-US" sz="5600" dirty="0" err="1">
                <a:solidFill>
                  <a:schemeClr val="bg1"/>
                </a:solidFill>
              </a:rPr>
              <a:t>hjemme</a:t>
            </a:r>
            <a:br>
              <a:rPr lang="en-US" sz="5600" dirty="0">
                <a:solidFill>
                  <a:schemeClr val="bg1"/>
                </a:solidFill>
              </a:rPr>
            </a:br>
            <a:br>
              <a:rPr lang="en-US" sz="5600" dirty="0">
                <a:solidFill>
                  <a:schemeClr val="bg1"/>
                </a:solidFill>
              </a:rPr>
            </a:br>
            <a:r>
              <a:rPr lang="en-US" sz="5600" dirty="0">
                <a:solidFill>
                  <a:schemeClr val="bg1"/>
                </a:solidFill>
              </a:rPr>
              <a:t>Smeden </a:t>
            </a:r>
            <a:r>
              <a:rPr lang="en-US" sz="5600" dirty="0" err="1">
                <a:solidFill>
                  <a:schemeClr val="bg1"/>
                </a:solidFill>
              </a:rPr>
              <a:t>som</a:t>
            </a:r>
            <a:r>
              <a:rPr lang="en-US" sz="5600" dirty="0">
                <a:solidFill>
                  <a:schemeClr val="bg1"/>
                </a:solidFill>
              </a:rPr>
              <a:t> der </a:t>
            </a:r>
            <a:r>
              <a:rPr lang="en-US" sz="5600" dirty="0" err="1">
                <a:solidFill>
                  <a:schemeClr val="bg1"/>
                </a:solidFill>
              </a:rPr>
              <a:t>vigtigste</a:t>
            </a:r>
            <a:r>
              <a:rPr lang="en-US" sz="5600" dirty="0">
                <a:solidFill>
                  <a:schemeClr val="bg1"/>
                </a:solidFill>
              </a:rPr>
              <a:t> </a:t>
            </a:r>
            <a:r>
              <a:rPr lang="en-US" sz="5600" dirty="0" err="1">
                <a:solidFill>
                  <a:schemeClr val="bg1"/>
                </a:solidFill>
              </a:rPr>
              <a:t>faglighed</a:t>
            </a:r>
            <a:r>
              <a:rPr lang="en-US" sz="56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8" name="Pladsholder til indhold 7" descr="Et billede, der indeholder skitse, tegning, Stregtegning, kunst&#10;&#10;AI-genereret indhold kan være ukorrekt.">
            <a:extLst>
              <a:ext uri="{FF2B5EF4-FFF2-40B4-BE49-F238E27FC236}">
                <a16:creationId xmlns:a16="http://schemas.microsoft.com/office/drawing/2014/main" id="{FBB214D4-FE80-8B9D-9A2E-0593323827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15" r="2" b="2"/>
          <a:stretch>
            <a:fillRect/>
          </a:stretch>
        </p:blipFill>
        <p:spPr>
          <a:xfrm>
            <a:off x="1" y="2"/>
            <a:ext cx="6249303" cy="6857998"/>
          </a:xfrm>
          <a:custGeom>
            <a:avLst/>
            <a:gdLst/>
            <a:ahLst/>
            <a:cxnLst/>
            <a:rect l="l" t="t" r="r" b="b"/>
            <a:pathLst>
              <a:path w="6249303" h="6857998">
                <a:moveTo>
                  <a:pt x="5497146" y="6118149"/>
                </a:moveTo>
                <a:cubicBezTo>
                  <a:pt x="5503695" y="6124102"/>
                  <a:pt x="5511317" y="6129341"/>
                  <a:pt x="5518366" y="6133723"/>
                </a:cubicBezTo>
                <a:cubicBezTo>
                  <a:pt x="5525509" y="6138152"/>
                  <a:pt x="5530855" y="6143474"/>
                  <a:pt x="5534525" y="6149380"/>
                </a:cubicBezTo>
                <a:lnTo>
                  <a:pt x="5540000" y="6166562"/>
                </a:lnTo>
                <a:lnTo>
                  <a:pt x="5534525" y="6149379"/>
                </a:lnTo>
                <a:cubicBezTo>
                  <a:pt x="5530855" y="6143474"/>
                  <a:pt x="5525509" y="6138152"/>
                  <a:pt x="5518366" y="6133722"/>
                </a:cubicBezTo>
                <a:cubicBezTo>
                  <a:pt x="5511317" y="6129341"/>
                  <a:pt x="5503695" y="6124102"/>
                  <a:pt x="5497146" y="6118149"/>
                </a:cubicBezTo>
                <a:close/>
                <a:moveTo>
                  <a:pt x="5405304" y="4941372"/>
                </a:moveTo>
                <a:lnTo>
                  <a:pt x="5408634" y="4950869"/>
                </a:lnTo>
                <a:lnTo>
                  <a:pt x="5418318" y="4991382"/>
                </a:lnTo>
                <a:lnTo>
                  <a:pt x="5408634" y="4950868"/>
                </a:lnTo>
                <a:close/>
                <a:moveTo>
                  <a:pt x="5409242" y="4749807"/>
                </a:moveTo>
                <a:cubicBezTo>
                  <a:pt x="5397106" y="4762826"/>
                  <a:pt x="5396249" y="4781365"/>
                  <a:pt x="5394535" y="4799797"/>
                </a:cubicBezTo>
                <a:cubicBezTo>
                  <a:pt x="5396249" y="4781365"/>
                  <a:pt x="5397106" y="4762827"/>
                  <a:pt x="5409242" y="4749807"/>
                </a:cubicBezTo>
                <a:close/>
                <a:moveTo>
                  <a:pt x="5427041" y="4543185"/>
                </a:moveTo>
                <a:cubicBezTo>
                  <a:pt x="5428019" y="4548281"/>
                  <a:pt x="5430065" y="4553662"/>
                  <a:pt x="5432447" y="4557092"/>
                </a:cubicBezTo>
                <a:cubicBezTo>
                  <a:pt x="5444067" y="4573618"/>
                  <a:pt x="5452855" y="4588275"/>
                  <a:pt x="5458810" y="4602021"/>
                </a:cubicBezTo>
                <a:cubicBezTo>
                  <a:pt x="5452855" y="4588275"/>
                  <a:pt x="5444067" y="4573618"/>
                  <a:pt x="5432447" y="4557091"/>
                </a:cubicBezTo>
                <a:close/>
                <a:moveTo>
                  <a:pt x="5893259" y="2819253"/>
                </a:moveTo>
                <a:lnTo>
                  <a:pt x="5904902" y="2827484"/>
                </a:lnTo>
                <a:lnTo>
                  <a:pt x="5904904" y="2827486"/>
                </a:lnTo>
                <a:lnTo>
                  <a:pt x="5933407" y="2861156"/>
                </a:lnTo>
                <a:lnTo>
                  <a:pt x="5923753" y="2842392"/>
                </a:lnTo>
                <a:lnTo>
                  <a:pt x="5904904" y="2827486"/>
                </a:lnTo>
                <a:lnTo>
                  <a:pt x="5904902" y="2827483"/>
                </a:lnTo>
                <a:close/>
                <a:moveTo>
                  <a:pt x="5823604" y="1974015"/>
                </a:moveTo>
                <a:lnTo>
                  <a:pt x="5817090" y="1999763"/>
                </a:lnTo>
                <a:cubicBezTo>
                  <a:pt x="5813281" y="2008056"/>
                  <a:pt x="5807601" y="2016020"/>
                  <a:pt x="5799362" y="2023547"/>
                </a:cubicBezTo>
                <a:cubicBezTo>
                  <a:pt x="5815841" y="2008497"/>
                  <a:pt x="5822079" y="1991685"/>
                  <a:pt x="5823604" y="1974015"/>
                </a:cubicBezTo>
                <a:close/>
                <a:moveTo>
                  <a:pt x="5806410" y="1768838"/>
                </a:moveTo>
                <a:cubicBezTo>
                  <a:pt x="5802029" y="1774411"/>
                  <a:pt x="5799266" y="1779948"/>
                  <a:pt x="5797809" y="1785412"/>
                </a:cubicBezTo>
                <a:lnTo>
                  <a:pt x="5797028" y="1801558"/>
                </a:lnTo>
                <a:cubicBezTo>
                  <a:pt x="5795361" y="1790986"/>
                  <a:pt x="5797647" y="1779981"/>
                  <a:pt x="5806410" y="1768838"/>
                </a:cubicBezTo>
                <a:close/>
                <a:moveTo>
                  <a:pt x="5915999" y="520953"/>
                </a:moveTo>
                <a:lnTo>
                  <a:pt x="5909271" y="549926"/>
                </a:lnTo>
                <a:lnTo>
                  <a:pt x="5903017" y="566616"/>
                </a:lnTo>
                <a:lnTo>
                  <a:pt x="5897067" y="581804"/>
                </a:lnTo>
                <a:lnTo>
                  <a:pt x="5896649" y="583595"/>
                </a:lnTo>
                <a:lnTo>
                  <a:pt x="5894474" y="589388"/>
                </a:lnTo>
                <a:cubicBezTo>
                  <a:pt x="5892074" y="597005"/>
                  <a:pt x="5890316" y="604728"/>
                  <a:pt x="5889851" y="612658"/>
                </a:cubicBezTo>
                <a:lnTo>
                  <a:pt x="5896649" y="583595"/>
                </a:lnTo>
                <a:lnTo>
                  <a:pt x="5902965" y="566754"/>
                </a:lnTo>
                <a:lnTo>
                  <a:pt x="5903017" y="566616"/>
                </a:lnTo>
                <a:lnTo>
                  <a:pt x="5908855" y="551717"/>
                </a:lnTo>
                <a:lnTo>
                  <a:pt x="5909271" y="549926"/>
                </a:lnTo>
                <a:lnTo>
                  <a:pt x="5911436" y="544146"/>
                </a:lnTo>
                <a:cubicBezTo>
                  <a:pt x="5913823" y="536547"/>
                  <a:pt x="5915561" y="528850"/>
                  <a:pt x="5915999" y="520953"/>
                </a:cubicBezTo>
                <a:close/>
                <a:moveTo>
                  <a:pt x="5864896" y="268794"/>
                </a:moveTo>
                <a:cubicBezTo>
                  <a:pt x="5862371" y="279176"/>
                  <a:pt x="5860668" y="289296"/>
                  <a:pt x="5860021" y="299164"/>
                </a:cubicBezTo>
                <a:cubicBezTo>
                  <a:pt x="5859371" y="309031"/>
                  <a:pt x="5859776" y="318646"/>
                  <a:pt x="5861466" y="328017"/>
                </a:cubicBezTo>
                <a:close/>
                <a:moveTo>
                  <a:pt x="0" y="0"/>
                </a:moveTo>
                <a:lnTo>
                  <a:pt x="6182312" y="0"/>
                </a:lnTo>
                <a:lnTo>
                  <a:pt x="6178097" y="24480"/>
                </a:lnTo>
                <a:cubicBezTo>
                  <a:pt x="6175612" y="32636"/>
                  <a:pt x="6171850" y="40471"/>
                  <a:pt x="6166086" y="47806"/>
                </a:cubicBezTo>
                <a:cubicBezTo>
                  <a:pt x="6151226" y="66857"/>
                  <a:pt x="6154655" y="85336"/>
                  <a:pt x="6156942" y="105718"/>
                </a:cubicBezTo>
                <a:cubicBezTo>
                  <a:pt x="6158656" y="121150"/>
                  <a:pt x="6158085" y="136963"/>
                  <a:pt x="6158277" y="152584"/>
                </a:cubicBezTo>
                <a:cubicBezTo>
                  <a:pt x="6158846" y="180017"/>
                  <a:pt x="6159037" y="207450"/>
                  <a:pt x="6159990" y="234883"/>
                </a:cubicBezTo>
                <a:cubicBezTo>
                  <a:pt x="6160370" y="243648"/>
                  <a:pt x="6165135" y="252600"/>
                  <a:pt x="6164373" y="261173"/>
                </a:cubicBezTo>
                <a:cubicBezTo>
                  <a:pt x="6160752" y="300800"/>
                  <a:pt x="6155037" y="340425"/>
                  <a:pt x="6151798" y="380050"/>
                </a:cubicBezTo>
                <a:cubicBezTo>
                  <a:pt x="6149894" y="402529"/>
                  <a:pt x="6153511" y="425581"/>
                  <a:pt x="6150846" y="447870"/>
                </a:cubicBezTo>
                <a:cubicBezTo>
                  <a:pt x="6147798" y="473587"/>
                  <a:pt x="6139988" y="498733"/>
                  <a:pt x="6135223" y="524262"/>
                </a:cubicBezTo>
                <a:cubicBezTo>
                  <a:pt x="6133891" y="531310"/>
                  <a:pt x="6135606" y="539121"/>
                  <a:pt x="6135985" y="546552"/>
                </a:cubicBezTo>
                <a:cubicBezTo>
                  <a:pt x="6136367" y="554933"/>
                  <a:pt x="6137129" y="563125"/>
                  <a:pt x="6137320" y="571508"/>
                </a:cubicBezTo>
                <a:cubicBezTo>
                  <a:pt x="6137702" y="597037"/>
                  <a:pt x="6137129" y="622564"/>
                  <a:pt x="6138464" y="648092"/>
                </a:cubicBezTo>
                <a:cubicBezTo>
                  <a:pt x="6139225" y="663713"/>
                  <a:pt x="6147035" y="680096"/>
                  <a:pt x="6144177" y="694576"/>
                </a:cubicBezTo>
                <a:cubicBezTo>
                  <a:pt x="6138654" y="724104"/>
                  <a:pt x="6151036" y="753633"/>
                  <a:pt x="6140750" y="783158"/>
                </a:cubicBezTo>
                <a:cubicBezTo>
                  <a:pt x="6137702" y="792306"/>
                  <a:pt x="6145322" y="804877"/>
                  <a:pt x="6145702" y="815929"/>
                </a:cubicBezTo>
                <a:cubicBezTo>
                  <a:pt x="6146654" y="843552"/>
                  <a:pt x="6146464" y="871173"/>
                  <a:pt x="6146274" y="898797"/>
                </a:cubicBezTo>
                <a:cubicBezTo>
                  <a:pt x="6146084" y="923562"/>
                  <a:pt x="6148750" y="949281"/>
                  <a:pt x="6143416" y="973095"/>
                </a:cubicBezTo>
                <a:cubicBezTo>
                  <a:pt x="6137702" y="998052"/>
                  <a:pt x="6138464" y="1020529"/>
                  <a:pt x="6144940" y="1044725"/>
                </a:cubicBezTo>
                <a:cubicBezTo>
                  <a:pt x="6149322" y="1061298"/>
                  <a:pt x="6149894" y="1078826"/>
                  <a:pt x="6151226" y="1095972"/>
                </a:cubicBezTo>
                <a:cubicBezTo>
                  <a:pt x="6152750" y="1114449"/>
                  <a:pt x="6148750" y="1134834"/>
                  <a:pt x="6155037" y="1151600"/>
                </a:cubicBezTo>
                <a:cubicBezTo>
                  <a:pt x="6173706" y="1201512"/>
                  <a:pt x="6177706" y="1252757"/>
                  <a:pt x="6177706" y="1304955"/>
                </a:cubicBezTo>
                <a:cubicBezTo>
                  <a:pt x="6177706" y="1314483"/>
                  <a:pt x="6175041" y="1324198"/>
                  <a:pt x="6172183" y="1333341"/>
                </a:cubicBezTo>
                <a:cubicBezTo>
                  <a:pt x="6155037" y="1386684"/>
                  <a:pt x="6156560" y="1440216"/>
                  <a:pt x="6167039" y="1494509"/>
                </a:cubicBezTo>
                <a:cubicBezTo>
                  <a:pt x="6169325" y="1505751"/>
                  <a:pt x="6169706" y="1518324"/>
                  <a:pt x="6167421" y="1529563"/>
                </a:cubicBezTo>
                <a:cubicBezTo>
                  <a:pt x="6160752" y="1561189"/>
                  <a:pt x="6149702" y="1591859"/>
                  <a:pt x="6144940" y="1623675"/>
                </a:cubicBezTo>
                <a:cubicBezTo>
                  <a:pt x="6137129" y="1676253"/>
                  <a:pt x="6163417" y="1721785"/>
                  <a:pt x="6180565" y="1768838"/>
                </a:cubicBezTo>
                <a:cubicBezTo>
                  <a:pt x="6196758" y="1813610"/>
                  <a:pt x="6233335" y="1851709"/>
                  <a:pt x="6225142" y="1904673"/>
                </a:cubicBezTo>
                <a:cubicBezTo>
                  <a:pt x="6224381" y="1910004"/>
                  <a:pt x="6229524" y="1915912"/>
                  <a:pt x="6230858" y="1921817"/>
                </a:cubicBezTo>
                <a:cubicBezTo>
                  <a:pt x="6234479" y="1938009"/>
                  <a:pt x="6238857" y="1954202"/>
                  <a:pt x="6240574" y="1970586"/>
                </a:cubicBezTo>
                <a:cubicBezTo>
                  <a:pt x="6242861" y="1990589"/>
                  <a:pt x="6242100" y="2010974"/>
                  <a:pt x="6244004" y="2030977"/>
                </a:cubicBezTo>
                <a:cubicBezTo>
                  <a:pt x="6245147" y="2043835"/>
                  <a:pt x="6247242" y="2056600"/>
                  <a:pt x="6249052" y="2069340"/>
                </a:cubicBezTo>
                <a:lnTo>
                  <a:pt x="6249303" y="2072225"/>
                </a:lnTo>
                <a:lnTo>
                  <a:pt x="6249303" y="2131532"/>
                </a:lnTo>
                <a:lnTo>
                  <a:pt x="6248432" y="2138304"/>
                </a:lnTo>
                <a:cubicBezTo>
                  <a:pt x="6246241" y="2148519"/>
                  <a:pt x="6243623" y="2158712"/>
                  <a:pt x="6241908" y="2168903"/>
                </a:cubicBezTo>
                <a:cubicBezTo>
                  <a:pt x="6237145" y="2197670"/>
                  <a:pt x="6238479" y="2229296"/>
                  <a:pt x="6226286" y="2254633"/>
                </a:cubicBezTo>
                <a:cubicBezTo>
                  <a:pt x="6213332" y="2281683"/>
                  <a:pt x="6207426" y="2307402"/>
                  <a:pt x="6211426" y="2335405"/>
                </a:cubicBezTo>
                <a:cubicBezTo>
                  <a:pt x="6212760" y="2344741"/>
                  <a:pt x="6220762" y="2356744"/>
                  <a:pt x="6228952" y="2360933"/>
                </a:cubicBezTo>
                <a:cubicBezTo>
                  <a:pt x="6247241" y="2370270"/>
                  <a:pt x="6250481" y="2383032"/>
                  <a:pt x="6244193" y="2400369"/>
                </a:cubicBezTo>
                <a:cubicBezTo>
                  <a:pt x="6238857" y="2415420"/>
                  <a:pt x="6236192" y="2433897"/>
                  <a:pt x="6225904" y="2444184"/>
                </a:cubicBezTo>
                <a:cubicBezTo>
                  <a:pt x="6196758" y="2473333"/>
                  <a:pt x="6195806" y="2510483"/>
                  <a:pt x="6187996" y="2546678"/>
                </a:cubicBezTo>
                <a:cubicBezTo>
                  <a:pt x="6183231" y="2568774"/>
                  <a:pt x="6183041" y="2589352"/>
                  <a:pt x="6186279" y="2611450"/>
                </a:cubicBezTo>
                <a:cubicBezTo>
                  <a:pt x="6193518" y="2659455"/>
                  <a:pt x="6183231" y="2706131"/>
                  <a:pt x="6170087" y="2752235"/>
                </a:cubicBezTo>
                <a:cubicBezTo>
                  <a:pt x="6161325" y="2782716"/>
                  <a:pt x="6155990" y="2813958"/>
                  <a:pt x="6147035" y="2844248"/>
                </a:cubicBezTo>
                <a:cubicBezTo>
                  <a:pt x="6140177" y="2866918"/>
                  <a:pt x="6131985" y="2889587"/>
                  <a:pt x="6120937" y="2910353"/>
                </a:cubicBezTo>
                <a:cubicBezTo>
                  <a:pt x="6104743" y="2940455"/>
                  <a:pt x="6080358" y="2966742"/>
                  <a:pt x="6086835" y="3005035"/>
                </a:cubicBezTo>
                <a:cubicBezTo>
                  <a:pt x="6092550" y="3038756"/>
                  <a:pt x="6080550" y="3069235"/>
                  <a:pt x="6069119" y="3100099"/>
                </a:cubicBezTo>
                <a:cubicBezTo>
                  <a:pt x="6060737" y="3122770"/>
                  <a:pt x="6052162" y="3145436"/>
                  <a:pt x="6046828" y="3168870"/>
                </a:cubicBezTo>
                <a:cubicBezTo>
                  <a:pt x="6040542" y="3196686"/>
                  <a:pt x="6043210" y="3228119"/>
                  <a:pt x="6031589" y="3252885"/>
                </a:cubicBezTo>
                <a:cubicBezTo>
                  <a:pt x="6019396" y="3278795"/>
                  <a:pt x="6027588" y="3300319"/>
                  <a:pt x="6031017" y="3323372"/>
                </a:cubicBezTo>
                <a:cubicBezTo>
                  <a:pt x="6036353" y="3360139"/>
                  <a:pt x="6046258" y="3396719"/>
                  <a:pt x="6033685" y="3433866"/>
                </a:cubicBezTo>
                <a:cubicBezTo>
                  <a:pt x="6018444" y="3479015"/>
                  <a:pt x="6002060" y="3523785"/>
                  <a:pt x="5987583" y="3569124"/>
                </a:cubicBezTo>
                <a:cubicBezTo>
                  <a:pt x="5982056" y="3586653"/>
                  <a:pt x="5979770" y="3605509"/>
                  <a:pt x="5977295" y="3623799"/>
                </a:cubicBezTo>
                <a:cubicBezTo>
                  <a:pt x="5975197" y="3641134"/>
                  <a:pt x="5980533" y="3661899"/>
                  <a:pt x="5972533" y="3675238"/>
                </a:cubicBezTo>
                <a:cubicBezTo>
                  <a:pt x="5951958" y="3709529"/>
                  <a:pt x="5941860" y="3744770"/>
                  <a:pt x="5941860" y="3784397"/>
                </a:cubicBezTo>
                <a:cubicBezTo>
                  <a:pt x="5941860" y="3799258"/>
                  <a:pt x="5933287" y="3813737"/>
                  <a:pt x="5931762" y="3828785"/>
                </a:cubicBezTo>
                <a:cubicBezTo>
                  <a:pt x="5929858" y="3849362"/>
                  <a:pt x="5924714" y="3872985"/>
                  <a:pt x="5931955" y="3890891"/>
                </a:cubicBezTo>
                <a:cubicBezTo>
                  <a:pt x="5949100" y="3932993"/>
                  <a:pt x="5934810" y="3967091"/>
                  <a:pt x="5917857" y="4003861"/>
                </a:cubicBezTo>
                <a:cubicBezTo>
                  <a:pt x="5901092" y="4040058"/>
                  <a:pt x="5887757" y="4078159"/>
                  <a:pt x="5876707" y="4116641"/>
                </a:cubicBezTo>
                <a:cubicBezTo>
                  <a:pt x="5872706" y="4131119"/>
                  <a:pt x="5879375" y="4148453"/>
                  <a:pt x="5880708" y="4164458"/>
                </a:cubicBezTo>
                <a:cubicBezTo>
                  <a:pt x="5881089" y="4170174"/>
                  <a:pt x="5881661" y="4176461"/>
                  <a:pt x="5879756" y="4181603"/>
                </a:cubicBezTo>
                <a:cubicBezTo>
                  <a:pt x="5861466" y="4231324"/>
                  <a:pt x="5847560" y="4281810"/>
                  <a:pt x="5857085" y="4335722"/>
                </a:cubicBezTo>
                <a:cubicBezTo>
                  <a:pt x="5858038" y="4340674"/>
                  <a:pt x="5855942" y="4346201"/>
                  <a:pt x="5854608" y="4351154"/>
                </a:cubicBezTo>
                <a:cubicBezTo>
                  <a:pt x="5847751" y="4375349"/>
                  <a:pt x="5836892" y="4398972"/>
                  <a:pt x="5834415" y="4423545"/>
                </a:cubicBezTo>
                <a:cubicBezTo>
                  <a:pt x="5828319" y="4484127"/>
                  <a:pt x="5825841" y="4545086"/>
                  <a:pt x="5821841" y="4606053"/>
                </a:cubicBezTo>
                <a:cubicBezTo>
                  <a:pt x="5821653" y="4609863"/>
                  <a:pt x="5821653" y="4613864"/>
                  <a:pt x="5820317" y="4617291"/>
                </a:cubicBezTo>
                <a:cubicBezTo>
                  <a:pt x="5812125" y="4639772"/>
                  <a:pt x="5814794" y="4659393"/>
                  <a:pt x="5830414" y="4678445"/>
                </a:cubicBezTo>
                <a:cubicBezTo>
                  <a:pt x="5837273" y="4686828"/>
                  <a:pt x="5840892" y="4698258"/>
                  <a:pt x="5844703" y="4708734"/>
                </a:cubicBezTo>
                <a:cubicBezTo>
                  <a:pt x="5850418" y="4724167"/>
                  <a:pt x="5855942" y="4739978"/>
                  <a:pt x="5859562" y="4755980"/>
                </a:cubicBezTo>
                <a:cubicBezTo>
                  <a:pt x="5862991" y="4771793"/>
                  <a:pt x="5867753" y="4788747"/>
                  <a:pt x="5865088" y="4803988"/>
                </a:cubicBezTo>
                <a:cubicBezTo>
                  <a:pt x="5860326" y="4831420"/>
                  <a:pt x="5849657" y="4857522"/>
                  <a:pt x="5842606" y="4884572"/>
                </a:cubicBezTo>
                <a:cubicBezTo>
                  <a:pt x="5840129" y="4893907"/>
                  <a:pt x="5840512" y="4904195"/>
                  <a:pt x="5840321" y="4913909"/>
                </a:cubicBezTo>
                <a:cubicBezTo>
                  <a:pt x="5839750" y="4936201"/>
                  <a:pt x="5845274" y="4959061"/>
                  <a:pt x="5829462" y="4979253"/>
                </a:cubicBezTo>
                <a:cubicBezTo>
                  <a:pt x="5814602" y="4997922"/>
                  <a:pt x="5818983" y="5016785"/>
                  <a:pt x="5830223" y="5036405"/>
                </a:cubicBezTo>
                <a:cubicBezTo>
                  <a:pt x="5838225" y="5050504"/>
                  <a:pt x="5844513" y="5066505"/>
                  <a:pt x="5847560" y="5082317"/>
                </a:cubicBezTo>
                <a:cubicBezTo>
                  <a:pt x="5851752" y="5104036"/>
                  <a:pt x="5853466" y="5125562"/>
                  <a:pt x="5850988" y="5148995"/>
                </a:cubicBezTo>
                <a:cubicBezTo>
                  <a:pt x="5849275" y="5165570"/>
                  <a:pt x="5848512" y="5179097"/>
                  <a:pt x="5838416" y="5192051"/>
                </a:cubicBezTo>
                <a:cubicBezTo>
                  <a:pt x="5836892" y="5194145"/>
                  <a:pt x="5836510" y="5197955"/>
                  <a:pt x="5836703" y="5200813"/>
                </a:cubicBezTo>
                <a:cubicBezTo>
                  <a:pt x="5839941" y="5238343"/>
                  <a:pt x="5838225" y="5275491"/>
                  <a:pt x="5835937" y="5313403"/>
                </a:cubicBezTo>
                <a:cubicBezTo>
                  <a:pt x="5832892" y="5361598"/>
                  <a:pt x="5841844" y="5412276"/>
                  <a:pt x="5873849" y="5453995"/>
                </a:cubicBezTo>
                <a:cubicBezTo>
                  <a:pt x="5878613" y="5460092"/>
                  <a:pt x="5880708" y="5469236"/>
                  <a:pt x="5881852" y="5477239"/>
                </a:cubicBezTo>
                <a:cubicBezTo>
                  <a:pt x="5886804" y="5514957"/>
                  <a:pt x="5890233" y="5552869"/>
                  <a:pt x="5895758" y="5590590"/>
                </a:cubicBezTo>
                <a:cubicBezTo>
                  <a:pt x="5898806" y="5611164"/>
                  <a:pt x="5901474" y="5632691"/>
                  <a:pt x="5909856" y="5651360"/>
                </a:cubicBezTo>
                <a:cubicBezTo>
                  <a:pt x="5918047" y="5669647"/>
                  <a:pt x="5927762" y="5684320"/>
                  <a:pt x="5910618" y="5695178"/>
                </a:cubicBezTo>
                <a:cubicBezTo>
                  <a:pt x="5919762" y="5714607"/>
                  <a:pt x="5927383" y="5731564"/>
                  <a:pt x="5935573" y="5748136"/>
                </a:cubicBezTo>
                <a:cubicBezTo>
                  <a:pt x="5938620" y="5754234"/>
                  <a:pt x="5943575" y="5759378"/>
                  <a:pt x="5946433" y="5765474"/>
                </a:cubicBezTo>
                <a:cubicBezTo>
                  <a:pt x="5949481" y="5771953"/>
                  <a:pt x="5951385" y="5779191"/>
                  <a:pt x="5952911" y="5786239"/>
                </a:cubicBezTo>
                <a:cubicBezTo>
                  <a:pt x="5959768" y="5817674"/>
                  <a:pt x="5966054" y="5849107"/>
                  <a:pt x="5973485" y="5880348"/>
                </a:cubicBezTo>
                <a:cubicBezTo>
                  <a:pt x="5975008" y="5886447"/>
                  <a:pt x="5981104" y="5891590"/>
                  <a:pt x="5985103" y="5897114"/>
                </a:cubicBezTo>
                <a:cubicBezTo>
                  <a:pt x="5987772" y="5900735"/>
                  <a:pt x="5991773" y="5904353"/>
                  <a:pt x="5992345" y="5908355"/>
                </a:cubicBezTo>
                <a:cubicBezTo>
                  <a:pt x="5996917" y="5938836"/>
                  <a:pt x="6002252" y="5969124"/>
                  <a:pt x="6004537" y="5999796"/>
                </a:cubicBezTo>
                <a:cubicBezTo>
                  <a:pt x="6006440" y="6025515"/>
                  <a:pt x="6005871" y="6050282"/>
                  <a:pt x="6039018" y="6056948"/>
                </a:cubicBezTo>
                <a:cubicBezTo>
                  <a:pt x="6044734" y="6058092"/>
                  <a:pt x="6050831" y="6066284"/>
                  <a:pt x="6053687" y="6072569"/>
                </a:cubicBezTo>
                <a:cubicBezTo>
                  <a:pt x="6061879" y="6090477"/>
                  <a:pt x="6067404" y="6109530"/>
                  <a:pt x="6075785" y="6127247"/>
                </a:cubicBezTo>
                <a:cubicBezTo>
                  <a:pt x="6103790" y="6185351"/>
                  <a:pt x="6121508" y="6246121"/>
                  <a:pt x="6118269" y="6311084"/>
                </a:cubicBezTo>
                <a:cubicBezTo>
                  <a:pt x="6117317" y="6331277"/>
                  <a:pt x="6107028" y="6350899"/>
                  <a:pt x="6103217" y="6363664"/>
                </a:cubicBezTo>
                <a:cubicBezTo>
                  <a:pt x="6118269" y="6400429"/>
                  <a:pt x="6132747" y="6431292"/>
                  <a:pt x="6143606" y="6463490"/>
                </a:cubicBezTo>
                <a:cubicBezTo>
                  <a:pt x="6153322" y="6491874"/>
                  <a:pt x="6159418" y="6521593"/>
                  <a:pt x="6166466" y="6550742"/>
                </a:cubicBezTo>
                <a:cubicBezTo>
                  <a:pt x="6169135" y="6561411"/>
                  <a:pt x="6170658" y="6572269"/>
                  <a:pt x="6171993" y="6583128"/>
                </a:cubicBezTo>
                <a:cubicBezTo>
                  <a:pt x="6176183" y="6617036"/>
                  <a:pt x="6166086" y="6652472"/>
                  <a:pt x="6182089" y="6685617"/>
                </a:cubicBezTo>
                <a:cubicBezTo>
                  <a:pt x="6190471" y="6702955"/>
                  <a:pt x="6200567" y="6720103"/>
                  <a:pt x="6204949" y="6738388"/>
                </a:cubicBezTo>
                <a:cubicBezTo>
                  <a:pt x="6209712" y="6758011"/>
                  <a:pt x="6217142" y="6777207"/>
                  <a:pt x="6222453" y="6796804"/>
                </a:cubicBezTo>
                <a:lnTo>
                  <a:pt x="6227224" y="6857457"/>
                </a:lnTo>
                <a:lnTo>
                  <a:pt x="6099985" y="6857457"/>
                </a:lnTo>
                <a:lnTo>
                  <a:pt x="6099985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14E7-9902-23B1-A58A-8BE76ABA5A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4762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8ED263A-A0B0-4681-B306-4292DED670CE}" type="datetime1">
              <a:rPr lang="en-US" sz="100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11/6/2025</a:t>
            </a:fld>
            <a:endParaRPr lang="en-US" sz="10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01367A3-F670-4BD9-9972-F7E97FC22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8C3DB02-606C-40EC-8381-7A29A1AD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C2BD1F5-46EA-0D2D-DADD-37D403544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466933"/>
            <a:ext cx="2635250" cy="7078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0D0FC2E3-A69C-4D5E-9D0D-9F10D106B08F}" type="slidenum">
              <a:rPr lang="en-US" sz="4400">
                <a:solidFill>
                  <a:schemeClr val="bg1"/>
                </a:solidFill>
                <a:latin typeface="Calibri" panose="020F0502020204030204"/>
              </a:rPr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8</a:t>
            </a:fld>
            <a:endParaRPr lang="en-US" sz="4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1135FE-86D1-5D3E-33FB-33E27A914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59713" y="6025942"/>
            <a:ext cx="34972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sz="1000" kern="1200">
                <a:solidFill>
                  <a:schemeClr val="bg1">
                    <a:alpha val="60000"/>
                  </a:schemeClr>
                </a:solidFill>
                <a:latin typeface="Calibri" panose="020F0502020204030204"/>
                <a:ea typeface="+mn-ea"/>
                <a:cs typeface="+mn-cs"/>
              </a:rPr>
              <a:t>Naverhistorie - Naverkultur - Helsingør - KFBH</a:t>
            </a:r>
          </a:p>
        </p:txBody>
      </p:sp>
    </p:spTree>
    <p:extLst>
      <p:ext uri="{BB962C8B-B14F-4D97-AF65-F5344CB8AC3E}">
        <p14:creationId xmlns:p14="http://schemas.microsoft.com/office/powerpoint/2010/main" val="1777060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FBE05F5-D67F-2890-A115-A367C940E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366" y="2851266"/>
            <a:ext cx="3734014" cy="3566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000" dirty="0" err="1"/>
              <a:t>Kompetencer</a:t>
            </a:r>
            <a:r>
              <a:rPr lang="en-US" sz="5000" dirty="0"/>
              <a:t> </a:t>
            </a:r>
            <a:r>
              <a:rPr lang="en-US" sz="5000" dirty="0" err="1"/>
              <a:t>ude</a:t>
            </a:r>
            <a:r>
              <a:rPr lang="en-US" sz="5000" dirty="0"/>
              <a:t>.</a:t>
            </a:r>
            <a:br>
              <a:rPr lang="en-US" sz="5000" dirty="0"/>
            </a:br>
            <a:br>
              <a:rPr lang="en-US" sz="5000" dirty="0"/>
            </a:br>
            <a:r>
              <a:rPr lang="en-US" sz="5000" dirty="0" err="1"/>
              <a:t>Hvordan</a:t>
            </a:r>
            <a:r>
              <a:rPr lang="en-US" sz="5000" dirty="0"/>
              <a:t> </a:t>
            </a:r>
            <a:r>
              <a:rPr lang="en-US" sz="5000" dirty="0" err="1"/>
              <a:t>bygger</a:t>
            </a:r>
            <a:r>
              <a:rPr lang="en-US" sz="5000" dirty="0"/>
              <a:t> man et </a:t>
            </a:r>
            <a:r>
              <a:rPr lang="en-US" sz="5000" dirty="0" err="1"/>
              <a:t>hus</a:t>
            </a:r>
            <a:r>
              <a:rPr lang="en-US" sz="5000" dirty="0"/>
              <a:t> </a:t>
            </a:r>
            <a:r>
              <a:rPr lang="en-US" sz="5000" dirty="0" err="1"/>
              <a:t>i</a:t>
            </a:r>
            <a:r>
              <a:rPr lang="en-US" sz="5000" dirty="0"/>
              <a:t> sten.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5CE4DE8-53BE-6C10-19AC-D5FF52C11E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C1338FE-D8C7-4984-84A9-04EDCF026B5A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11/6/2025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Pladsholder til indhold 7" descr="Et billede, der indeholder tøj, sort-hvid, fodtøj, sfære/kugle&#10;&#10;AI-genereret indhold kan være ukorrekt.">
            <a:extLst>
              <a:ext uri="{FF2B5EF4-FFF2-40B4-BE49-F238E27FC236}">
                <a16:creationId xmlns:a16="http://schemas.microsoft.com/office/drawing/2014/main" id="{3852E079-846D-5412-8A2D-42ACE581A3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8" r="-2" b="697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4FCF909-465C-9FD9-2D47-C24F7C9E9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0527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132EEB-DECC-3337-7823-9C35DCA6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1800" y="6356350"/>
            <a:ext cx="762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D0FC2E3-A69C-4D5E-9D0D-9F10D106B08F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9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23384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ladsholder til indhold 7" descr="Et billede, der indeholder skitse, tegning, maleri, tøj&#10;&#10;AI-genereret indhold kan være ukorrekt.">
            <a:extLst>
              <a:ext uri="{FF2B5EF4-FFF2-40B4-BE49-F238E27FC236}">
                <a16:creationId xmlns:a16="http://schemas.microsoft.com/office/drawing/2014/main" id="{3DF24F36-0CD6-53EB-07EA-4084FD811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1" r="1012" b="2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9C335B-BC8A-4848-B16E-276ACF812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56" y="2479044"/>
            <a:ext cx="3822189" cy="1899912"/>
          </a:xfrm>
        </p:spPr>
        <p:txBody>
          <a:bodyPr>
            <a:normAutofit fontScale="90000"/>
          </a:bodyPr>
          <a:lstStyle/>
          <a:p>
            <a:r>
              <a:rPr lang="da-DK" sz="4000" dirty="0"/>
              <a:t>Faglig udvikling.</a:t>
            </a:r>
            <a:br>
              <a:rPr lang="da-DK" sz="4000" dirty="0"/>
            </a:br>
            <a:br>
              <a:rPr lang="da-DK" sz="4000" dirty="0"/>
            </a:br>
            <a:r>
              <a:rPr lang="da-DK" sz="4000" dirty="0"/>
              <a:t>Fra det simple samfund til det behovsstyrede samfund hvor udviklingen beror på fagligheder og aftaler om en velfungerende by.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29F3DF-0F21-B153-7BE3-5E0B08BA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00BEA39-1842-4985-8359-A663E91E4176}" type="datetime1">
              <a:rPr lang="da-DK" smtClean="0"/>
              <a:pPr>
                <a:spcAft>
                  <a:spcPts val="600"/>
                </a:spcAft>
              </a:pPr>
              <a:t>06-11-2025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2FFCD7-5175-E1EB-CE52-09E06B37C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9EE24B7-14F1-955D-1241-15A09BEBD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0FC2E3-A69C-4D5E-9D0D-9F10D106B08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516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9607B8D-5A6C-4ECB-9047-3836C51C1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84D6C4-24A3-44DC-9607-566CF5A22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70"/>
            <a:ext cx="6096000" cy="6856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F7300B-53A6-4A16-AA84-78597664F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229" y="685800"/>
            <a:ext cx="4743071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AE71B7F-8E30-C2E7-3228-05A780409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851" y="2187818"/>
            <a:ext cx="3232298" cy="248172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Håndværker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det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større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perspektiv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med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behov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for at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kunne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mere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og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bedre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lokalområdet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EF50756-EB1C-3B6E-4E20-30D47A0F5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1700784" y="324612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700" kern="1200">
                <a:solidFill>
                  <a:srgbClr val="595959"/>
                </a:solidFill>
                <a:latin typeface="Calibri" panose="020F0502020204030204"/>
                <a:ea typeface="+mn-ea"/>
                <a:cs typeface="+mn-cs"/>
              </a:rPr>
              <a:t>Naverhistorie - Naverkultur - Helsingør - KFBH</a:t>
            </a:r>
          </a:p>
        </p:txBody>
      </p:sp>
      <p:pic>
        <p:nvPicPr>
          <p:cNvPr id="8" name="Pladsholder til indhold 7" descr="Et billede, der indeholder tegning, skitse, illustration/afbildning, maleri&#10;&#10;AI-genereret indhold kan være ukorrekt.">
            <a:extLst>
              <a:ext uri="{FF2B5EF4-FFF2-40B4-BE49-F238E27FC236}">
                <a16:creationId xmlns:a16="http://schemas.microsoft.com/office/drawing/2014/main" id="{726C0812-788C-535C-F190-9E745F31BB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4802"/>
          <a:stretch>
            <a:fillRect/>
          </a:stretch>
        </p:blipFill>
        <p:spPr>
          <a:xfrm>
            <a:off x="6096000" y="1571"/>
            <a:ext cx="6096000" cy="6856429"/>
          </a:xfrm>
          <a:prstGeom prst="rect">
            <a:avLst/>
          </a:prstGeo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878F60B-3599-65F9-3A2E-88D93934F0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9774191" y="3246438"/>
            <a:ext cx="416147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4B948511-8E09-4467-9670-8E712A57E9DF}" type="datetime1">
              <a:rPr lang="en-US" sz="700">
                <a:solidFill>
                  <a:srgbClr val="FFFFFF"/>
                </a:solidFill>
                <a:latin typeface="Calibri" panose="020F0502020204030204"/>
              </a:rPr>
              <a:pPr algn="ctr">
                <a:spcAft>
                  <a:spcPts val="600"/>
                </a:spcAft>
                <a:defRPr/>
              </a:pPr>
              <a:t>11/6/2025</a:t>
            </a:fld>
            <a:endParaRPr lang="en-US" sz="7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8A0A56-7BAA-AAD3-880C-AE27190E2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D0FC2E3-A69C-4D5E-9D0D-9F10D106B08F}" type="slidenum">
              <a:rPr lang="en-US" sz="90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</a:t>
            </a:fld>
            <a:endParaRPr lang="en-US" sz="9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8002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DF9E998-FBC9-A94B-16CB-379A1DACE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404" y="5632386"/>
            <a:ext cx="9681882" cy="73988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Kloster, Kirke,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Krogen, Kronborg version 1 &amp; Kronborg version 2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samt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vedligeholdelse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pic>
        <p:nvPicPr>
          <p:cNvPr id="8" name="Pladsholder til indhold 7" descr="Et billede, der indeholder transport, vandfartøj, udendørs, sky&#10;&#10;AI-genereret indhold kan være ukorrekt.">
            <a:extLst>
              <a:ext uri="{FF2B5EF4-FFF2-40B4-BE49-F238E27FC236}">
                <a16:creationId xmlns:a16="http://schemas.microsoft.com/office/drawing/2014/main" id="{07861C55-0C48-D22B-BED8-10B58EC941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7" b="2479"/>
          <a:stretch>
            <a:fillRect/>
          </a:stretch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BBCB910-C51C-0F55-39E1-F46F680ED4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F8BDDD90-A537-4749-A243-4FB1CDB712CE}" type="datetime1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11/6/2025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ECC2FF-166C-FBBC-9094-6EE3CF137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9D68BF-9693-BF7F-42C0-952353F36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D0FC2E3-A69C-4D5E-9D0D-9F10D106B08F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9431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13C454B-8C11-C980-5729-1AA0181F3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640080"/>
            <a:ext cx="625111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/>
              <a:t>Laug </a:t>
            </a:r>
            <a:r>
              <a:rPr lang="en-US" sz="4200" dirty="0" err="1"/>
              <a:t>bevægelsen</a:t>
            </a:r>
            <a:r>
              <a:rPr lang="en-US" sz="4200" dirty="0"/>
              <a:t>.</a:t>
            </a:r>
            <a:br>
              <a:rPr lang="en-US" sz="4200" dirty="0"/>
            </a:br>
            <a:br>
              <a:rPr lang="en-US" sz="4200" dirty="0"/>
            </a:br>
            <a:r>
              <a:rPr lang="en-US" sz="4200" dirty="0" err="1"/>
              <a:t>Starten</a:t>
            </a:r>
            <a:r>
              <a:rPr lang="en-US" sz="4200" dirty="0"/>
              <a:t> </a:t>
            </a:r>
            <a:r>
              <a:rPr lang="en-US" sz="4200" dirty="0" err="1"/>
              <a:t>på</a:t>
            </a:r>
            <a:r>
              <a:rPr lang="en-US" sz="4200" dirty="0"/>
              <a:t> </a:t>
            </a:r>
            <a:r>
              <a:rPr lang="en-US" sz="4200" dirty="0" err="1"/>
              <a:t>fagforeninger</a:t>
            </a:r>
            <a:r>
              <a:rPr lang="en-US" sz="4200" dirty="0"/>
              <a:t> </a:t>
            </a:r>
            <a:r>
              <a:rPr lang="en-US" sz="4200" dirty="0" err="1"/>
              <a:t>og</a:t>
            </a:r>
            <a:r>
              <a:rPr lang="en-US" sz="4200" dirty="0"/>
              <a:t> </a:t>
            </a:r>
            <a:r>
              <a:rPr lang="en-US" sz="4200" dirty="0" err="1"/>
              <a:t>arbejdsgiver</a:t>
            </a:r>
            <a:r>
              <a:rPr lang="en-US" sz="4200" dirty="0"/>
              <a:t> </a:t>
            </a:r>
            <a:r>
              <a:rPr lang="en-US" sz="4200" dirty="0" err="1"/>
              <a:t>behov</a:t>
            </a:r>
            <a:r>
              <a:rPr lang="en-US" sz="4200" dirty="0"/>
              <a:t> </a:t>
            </a:r>
            <a:r>
              <a:rPr lang="en-US" sz="4200" dirty="0" err="1"/>
              <a:t>eller</a:t>
            </a:r>
            <a:r>
              <a:rPr lang="en-US" sz="4200" dirty="0"/>
              <a:t> </a:t>
            </a:r>
            <a:r>
              <a:rPr lang="en-US" sz="4200" dirty="0" err="1"/>
              <a:t>lokalsamfundet</a:t>
            </a:r>
            <a:r>
              <a:rPr lang="en-US" sz="4200" dirty="0"/>
              <a:t> </a:t>
            </a:r>
            <a:r>
              <a:rPr lang="en-US" sz="4200" dirty="0" err="1"/>
              <a:t>udvælgelse</a:t>
            </a:r>
            <a:r>
              <a:rPr lang="en-US" sz="4200" dirty="0"/>
              <a:t> </a:t>
            </a:r>
            <a:r>
              <a:rPr lang="en-US" sz="4200" dirty="0" err="1"/>
              <a:t>ud</a:t>
            </a:r>
            <a:r>
              <a:rPr lang="en-US" sz="4200" dirty="0"/>
              <a:t> </a:t>
            </a:r>
            <a:r>
              <a:rPr lang="en-US" sz="4200" dirty="0" err="1"/>
              <a:t>fra</a:t>
            </a:r>
            <a:r>
              <a:rPr lang="en-US" sz="4200" dirty="0"/>
              <a:t> </a:t>
            </a:r>
            <a:r>
              <a:rPr lang="en-US" sz="4200" dirty="0" err="1"/>
              <a:t>evner</a:t>
            </a:r>
            <a:r>
              <a:rPr lang="en-US" sz="4200" dirty="0"/>
              <a:t> </a:t>
            </a:r>
            <a:r>
              <a:rPr lang="en-US" sz="4200" dirty="0" err="1"/>
              <a:t>og</a:t>
            </a:r>
            <a:r>
              <a:rPr lang="en-US" sz="4200" dirty="0"/>
              <a:t> </a:t>
            </a:r>
            <a:r>
              <a:rPr lang="en-US" sz="4200" dirty="0" err="1"/>
              <a:t>behov</a:t>
            </a:r>
            <a:r>
              <a:rPr lang="en-US" sz="4200" dirty="0"/>
              <a:t>.</a:t>
            </a:r>
          </a:p>
        </p:txBody>
      </p:sp>
      <p:pic>
        <p:nvPicPr>
          <p:cNvPr id="7" name="Billede 6" descr="Et billede, der indeholder skitse, tegning, symbol, illustration/afbildning&#10;&#10;AI-genereret indhold kan være ukorrekt.">
            <a:extLst>
              <a:ext uri="{FF2B5EF4-FFF2-40B4-BE49-F238E27FC236}">
                <a16:creationId xmlns:a16="http://schemas.microsoft.com/office/drawing/2014/main" id="{1731ADB3-13C7-A92D-71DF-7C8010421B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0"/>
          <a:stretch>
            <a:fillRect/>
          </a:stretch>
        </p:blipFill>
        <p:spPr>
          <a:xfrm>
            <a:off x="1737359" y="2558290"/>
            <a:ext cx="2919985" cy="429971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149316-1471-1C16-8A55-3DC67D9D2D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64B9035-A747-45DC-B827-CBC37B349D9F}" type="datetime1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11/6/2025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A116AFF-4753-9D06-B064-45F4618B6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96C6684-CB6D-E698-C040-74C059F44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D0FC2E3-A69C-4D5E-9D0D-9F10D106B08F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8603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indhold 7" descr="Et billede, der indeholder fabrik, Maskinværktøj, tøj, Værktøjsrum">
            <a:extLst>
              <a:ext uri="{FF2B5EF4-FFF2-40B4-BE49-F238E27FC236}">
                <a16:creationId xmlns:a16="http://schemas.microsoft.com/office/drawing/2014/main" id="{88246CB9-F0D1-11F0-E490-8CDCBC433C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891F25-AB86-9857-49CC-991F9488F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Industrihåndværk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Nordsjælland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Navernes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opståen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og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samvirke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5A12B60-40B4-4A1C-0324-994E032707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6D252999-A032-41E5-A4BD-8EC8B376CDF1}" type="datetime1">
              <a:rPr lang="en-US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11/6/2025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05CCE4-9764-A6E9-1C5A-8455615CB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D16C188-AD37-748D-D5D7-46F03B483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0D0FC2E3-A69C-4D5E-9D0D-9F10D106B08F}" type="slidenum">
              <a:rPr lang="en-US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14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62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ladsholder til indhold 7" descr="Et billede, der indeholder skitse, tegning, illustration/afbildning, kunst&#10;&#10;AI-genereret indhold kan være ukorrekt.">
            <a:extLst>
              <a:ext uri="{FF2B5EF4-FFF2-40B4-BE49-F238E27FC236}">
                <a16:creationId xmlns:a16="http://schemas.microsoft.com/office/drawing/2014/main" id="{E7FEFE38-6A04-740B-A835-38BD305B4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5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A9975CA-F3C2-238C-92D6-EFA293D78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8614" y="2528817"/>
            <a:ext cx="5464968" cy="1559301"/>
          </a:xfrm>
        </p:spPr>
        <p:txBody>
          <a:bodyPr>
            <a:normAutofit fontScale="90000"/>
          </a:bodyPr>
          <a:lstStyle/>
          <a:p>
            <a:r>
              <a:rPr lang="da-DK" sz="4000" dirty="0"/>
              <a:t>Drenge som er uddannede, kan de komme på efteruddannelse.</a:t>
            </a:r>
            <a:br>
              <a:rPr lang="da-DK" sz="4000" dirty="0"/>
            </a:br>
            <a:br>
              <a:rPr lang="da-DK" sz="4000" dirty="0"/>
            </a:br>
            <a:r>
              <a:rPr lang="da-DK" sz="4000" dirty="0"/>
              <a:t>Hvad var før AMU efteruddannelse og de  tekniske skoler.</a:t>
            </a:r>
            <a:br>
              <a:rPr lang="da-DK" sz="4000" dirty="0"/>
            </a:br>
            <a:br>
              <a:rPr lang="da-DK" sz="4000" dirty="0"/>
            </a:br>
            <a:r>
              <a:rPr lang="da-DK" sz="4000" dirty="0"/>
              <a:t>De to smede som gik en tur i 1887</a:t>
            </a:r>
            <a:br>
              <a:rPr lang="da-DK" sz="4000" dirty="0"/>
            </a:br>
            <a:br>
              <a:rPr lang="da-DK" sz="4000" dirty="0"/>
            </a:br>
            <a:endParaRPr lang="da-DK" sz="400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61D3EE0-943E-B9C0-0C6E-2DBBE0BEC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8952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9A8EB26-60E4-4CEB-B26D-999C3C336AA6}" type="datetime1">
              <a:rPr lang="da-DK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06-11-2025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A76984-8D21-AB6B-7365-133356DDA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5DD9BC2-01FF-F0E7-0B31-2CA9F118B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0FC2E3-A69C-4D5E-9D0D-9F10D106B08F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23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4C689B-3E1D-7030-60A1-5143325D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716" y="2621280"/>
            <a:ext cx="3595678" cy="1330839"/>
          </a:xfrm>
        </p:spPr>
        <p:txBody>
          <a:bodyPr>
            <a:normAutofit fontScale="90000"/>
          </a:bodyPr>
          <a:lstStyle/>
          <a:p>
            <a:r>
              <a:rPr lang="da-DK" dirty="0"/>
              <a:t>Fri fra </a:t>
            </a:r>
            <a:r>
              <a:rPr lang="da-DK" dirty="0" err="1"/>
              <a:t>Laugsorden</a:t>
            </a:r>
            <a:r>
              <a:rPr lang="da-DK" dirty="0"/>
              <a:t> herunder behovsfordeling.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Arbejdsløshedskasse.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Naverledelse – en dansk ledelsesstil.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1A0F53-C921-BDA0-F4FA-689F4AF952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B17E854-7753-455A-A8B3-CD9B5B085A86}" type="datetime1">
              <a:rPr lang="da-DK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06-11-2025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ladsholder til indhold 7" descr="Et billede, der indeholder indendørs, bordservice, bord, person&#10;&#10;AI-genereret indhold kan være ukorrekt.">
            <a:extLst>
              <a:ext uri="{FF2B5EF4-FFF2-40B4-BE49-F238E27FC236}">
                <a16:creationId xmlns:a16="http://schemas.microsoft.com/office/drawing/2014/main" id="{23890CAF-B2AF-FB78-AE55-E36F59008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994"/>
          <a:stretch>
            <a:fillRect/>
          </a:stretch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7FCED7-0398-0422-75FB-4E00267DF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 dirty="0" err="1">
                <a:solidFill>
                  <a:srgbClr val="FFFFFF"/>
                </a:solidFill>
              </a:rPr>
              <a:t>Naverhistorie</a:t>
            </a:r>
            <a:r>
              <a:rPr lang="en-US" sz="1000" dirty="0">
                <a:solidFill>
                  <a:srgbClr val="FFFFFF"/>
                </a:solidFill>
              </a:rPr>
              <a:t> - </a:t>
            </a:r>
            <a:r>
              <a:rPr lang="en-US" sz="1000" dirty="0" err="1">
                <a:solidFill>
                  <a:srgbClr val="FFFFFF"/>
                </a:solidFill>
              </a:rPr>
              <a:t>Naverkultur</a:t>
            </a:r>
            <a:r>
              <a:rPr lang="en-US" sz="1000" dirty="0">
                <a:solidFill>
                  <a:srgbClr val="FFFFFF"/>
                </a:solidFill>
              </a:rPr>
              <a:t> - </a:t>
            </a:r>
            <a:r>
              <a:rPr lang="en-US" sz="1000" dirty="0" err="1">
                <a:solidFill>
                  <a:srgbClr val="FFFFFF"/>
                </a:solidFill>
              </a:rPr>
              <a:t>Helsingør</a:t>
            </a:r>
            <a:r>
              <a:rPr lang="en-US" sz="1000" dirty="0">
                <a:solidFill>
                  <a:srgbClr val="FFFFFF"/>
                </a:solidFill>
              </a:rPr>
              <a:t>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FD1BDF-1A9C-1459-8316-A8250A91E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0FC2E3-A69C-4D5E-9D0D-9F10D106B08F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035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DA50D69-7CF7-4844-B844-A2B821C7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7854"/>
            <a:ext cx="12192000" cy="6865854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FC9E5F-5A2A-D09D-ED8D-35B4F62D0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1" y="601744"/>
            <a:ext cx="6781800" cy="1338696"/>
          </a:xfrm>
        </p:spPr>
        <p:txBody>
          <a:bodyPr>
            <a:normAutofit/>
          </a:bodyPr>
          <a:lstStyle/>
          <a:p>
            <a:br>
              <a:rPr lang="da-DK" sz="2800"/>
            </a:br>
            <a:r>
              <a:rPr lang="da-DK" sz="2800"/>
              <a:t>Skandinavere som personer der rejser med et håndværk - NAVER  </a:t>
            </a:r>
          </a:p>
        </p:txBody>
      </p:sp>
      <p:pic>
        <p:nvPicPr>
          <p:cNvPr id="9" name="Billede 8" descr="Et billede, der indeholder tøj, indendørs, person, frakke&#10;&#10;AI-genereret indhold kan være ukorrekt.">
            <a:extLst>
              <a:ext uri="{FF2B5EF4-FFF2-40B4-BE49-F238E27FC236}">
                <a16:creationId xmlns:a16="http://schemas.microsoft.com/office/drawing/2014/main" id="{004800D6-FF08-E1E6-525B-5F98382C19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3"/>
          <a:stretch>
            <a:fillRect/>
          </a:stretch>
        </p:blipFill>
        <p:spPr>
          <a:xfrm>
            <a:off x="20" y="10"/>
            <a:ext cx="3754739" cy="68579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548978B-1A35-D38D-64D5-163F5A4BB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F455C2C-E48E-498D-B27B-5B26464CEF6C}" type="datetime1">
              <a:rPr lang="da-DK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06-11-2025</a:t>
            </a:fld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13CC69-5C40-D800-C88C-5E29AE8AC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/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7ECC45A-5E56-F052-9603-688C8C4B4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0FC2E3-A69C-4D5E-9D0D-9F10D106B08F}" type="slidenum">
              <a:rPr lang="en-US" sz="1000"/>
              <a:pPr>
                <a:spcAft>
                  <a:spcPts val="600"/>
                </a:spcAft>
              </a:pPr>
              <a:t>17</a:t>
            </a:fld>
            <a:endParaRPr lang="en-US" sz="1000"/>
          </a:p>
        </p:txBody>
      </p:sp>
      <p:graphicFrame>
        <p:nvGraphicFramePr>
          <p:cNvPr id="8" name="Pladsholder til indhold 2">
            <a:extLst>
              <a:ext uri="{FF2B5EF4-FFF2-40B4-BE49-F238E27FC236}">
                <a16:creationId xmlns:a16="http://schemas.microsoft.com/office/drawing/2014/main" id="{1595B464-E631-388B-C52A-A626B4C282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247008"/>
              </p:ext>
            </p:extLst>
          </p:nvPr>
        </p:nvGraphicFramePr>
        <p:xfrm>
          <a:off x="4572001" y="2201958"/>
          <a:ext cx="6781800" cy="3900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6554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211E909-7B5B-EBC9-7878-97CF1B670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470" y="2525347"/>
            <a:ext cx="5251316" cy="1807305"/>
          </a:xfrm>
        </p:spPr>
        <p:txBody>
          <a:bodyPr>
            <a:normAutofit fontScale="90000"/>
          </a:bodyPr>
          <a:lstStyle/>
          <a:p>
            <a:r>
              <a:rPr lang="da-DK" dirty="0"/>
              <a:t>Gået på valsen (drysse </a:t>
            </a:r>
            <a:r>
              <a:rPr lang="da-DK"/>
              <a:t>lidt omkring).</a:t>
            </a:r>
            <a:br>
              <a:rPr lang="da-DK"/>
            </a:br>
            <a:br>
              <a:rPr lang="da-DK" dirty="0"/>
            </a:br>
            <a:r>
              <a:rPr lang="da-DK" dirty="0"/>
              <a:t>Hvem</a:t>
            </a:r>
            <a:br>
              <a:rPr lang="da-DK" dirty="0"/>
            </a:br>
            <a:r>
              <a:rPr lang="da-DK" dirty="0"/>
              <a:t>Hvorledes</a:t>
            </a:r>
            <a:br>
              <a:rPr lang="da-DK" dirty="0"/>
            </a:br>
            <a:r>
              <a:rPr lang="da-DK" dirty="0"/>
              <a:t>Hvordan</a:t>
            </a:r>
            <a:br>
              <a:rPr lang="da-DK" dirty="0"/>
            </a:br>
            <a:r>
              <a:rPr lang="da-DK" dirty="0"/>
              <a:t>Hvorfor </a:t>
            </a:r>
            <a:br>
              <a:rPr lang="da-DK" dirty="0"/>
            </a:br>
            <a:r>
              <a:rPr lang="da-DK" dirty="0" err="1"/>
              <a:t>o.s.v</a:t>
            </a:r>
            <a:r>
              <a:rPr lang="da-DK" dirty="0"/>
              <a:t>..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2B751D-A65D-7BA1-6B84-8CFF284AC2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590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1121F1-8046-48CA-B779-15ADBE320C8E}" type="datetime1">
              <a:rPr lang="da-DK" smtClean="0"/>
              <a:pPr>
                <a:spcAft>
                  <a:spcPts val="600"/>
                </a:spcAft>
              </a:pPr>
              <a:t>06-11-2025</a:t>
            </a:fld>
            <a:endParaRPr lang="en-US"/>
          </a:p>
        </p:txBody>
      </p:sp>
      <p:pic>
        <p:nvPicPr>
          <p:cNvPr id="8" name="Pladsholder til indhold 7" descr="Et billede, der indeholder tøj, person, frakke, gentleman&#10;&#10;AI-genereret indhold kan være ukorrekt.">
            <a:extLst>
              <a:ext uri="{FF2B5EF4-FFF2-40B4-BE49-F238E27FC236}">
                <a16:creationId xmlns:a16="http://schemas.microsoft.com/office/drawing/2014/main" id="{40FD3F0D-BC63-27F4-0FEF-5F05C3D9E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725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EA5210-BBB8-DAF4-496D-8704A5C55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05200" y="6356350"/>
            <a:ext cx="34290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331ED7-6CF4-D7F6-0CC7-9D81FB8B6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0FC2E3-A69C-4D5E-9D0D-9F10D106B08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084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A15A88-001A-4EEF-8984-D87E6435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242328-F600-5068-58E9-39F5F8E18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400" y="1367673"/>
            <a:ext cx="6124576" cy="26655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7200">
                <a:solidFill>
                  <a:schemeClr val="bg1"/>
                </a:solidFill>
              </a:rPr>
              <a:t>Kluften og turen til Paris</a:t>
            </a:r>
          </a:p>
        </p:txBody>
      </p:sp>
      <p:pic>
        <p:nvPicPr>
          <p:cNvPr id="8" name="Pladsholder til indhold 7" descr="Et billede, der indeholder tøj, indendørs, person, frakke&#10;&#10;AI-genereret indhold kan være ukorrekt.">
            <a:extLst>
              <a:ext uri="{FF2B5EF4-FFF2-40B4-BE49-F238E27FC236}">
                <a16:creationId xmlns:a16="http://schemas.microsoft.com/office/drawing/2014/main" id="{1D3D97A1-42A3-EB11-748E-FD8F3894D1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8252"/>
          <a:stretch>
            <a:fillRect/>
          </a:stretch>
        </p:blipFill>
        <p:spPr>
          <a:xfrm>
            <a:off x="1" y="10"/>
            <a:ext cx="4551219" cy="6857990"/>
          </a:xfrm>
          <a:custGeom>
            <a:avLst/>
            <a:gdLst/>
            <a:ahLst/>
            <a:cxnLst/>
            <a:rect l="l" t="t" r="r" b="b"/>
            <a:pathLst>
              <a:path w="4551219" h="6858000">
                <a:moveTo>
                  <a:pt x="4194211" y="6564619"/>
                </a:moveTo>
                <a:lnTo>
                  <a:pt x="4194211" y="6564620"/>
                </a:lnTo>
                <a:cubicBezTo>
                  <a:pt x="4204498" y="6575478"/>
                  <a:pt x="4210595" y="6582146"/>
                  <a:pt x="4216690" y="6588625"/>
                </a:cubicBezTo>
                <a:lnTo>
                  <a:pt x="4233312" y="6625224"/>
                </a:lnTo>
                <a:lnTo>
                  <a:pt x="4226218" y="6662539"/>
                </a:lnTo>
                <a:lnTo>
                  <a:pt x="4226217" y="6662540"/>
                </a:lnTo>
                <a:lnTo>
                  <a:pt x="4226216" y="6662543"/>
                </a:lnTo>
                <a:lnTo>
                  <a:pt x="4214767" y="6683026"/>
                </a:lnTo>
                <a:lnTo>
                  <a:pt x="4211619" y="6702975"/>
                </a:lnTo>
                <a:lnTo>
                  <a:pt x="4211619" y="6702976"/>
                </a:lnTo>
                <a:cubicBezTo>
                  <a:pt x="4212024" y="6716168"/>
                  <a:pt x="4217168" y="6729218"/>
                  <a:pt x="4225455" y="6742552"/>
                </a:cubicBezTo>
                <a:lnTo>
                  <a:pt x="4225456" y="6742554"/>
                </a:lnTo>
                <a:lnTo>
                  <a:pt x="4244933" y="6812061"/>
                </a:lnTo>
                <a:lnTo>
                  <a:pt x="4244933" y="6812063"/>
                </a:lnTo>
                <a:lnTo>
                  <a:pt x="4244933" y="6812062"/>
                </a:lnTo>
                <a:lnTo>
                  <a:pt x="4244933" y="6812061"/>
                </a:lnTo>
                <a:lnTo>
                  <a:pt x="4240159" y="6776799"/>
                </a:lnTo>
                <a:lnTo>
                  <a:pt x="4225456" y="6742554"/>
                </a:lnTo>
                <a:lnTo>
                  <a:pt x="4225455" y="6742551"/>
                </a:lnTo>
                <a:lnTo>
                  <a:pt x="4211619" y="6702975"/>
                </a:lnTo>
                <a:lnTo>
                  <a:pt x="4226216" y="6662543"/>
                </a:lnTo>
                <a:lnTo>
                  <a:pt x="4226217" y="6662541"/>
                </a:lnTo>
                <a:lnTo>
                  <a:pt x="4226218" y="6662539"/>
                </a:lnTo>
                <a:lnTo>
                  <a:pt x="4233301" y="6645551"/>
                </a:lnTo>
                <a:lnTo>
                  <a:pt x="4233312" y="6625224"/>
                </a:lnTo>
                <a:lnTo>
                  <a:pt x="4233312" y="6625223"/>
                </a:lnTo>
                <a:cubicBezTo>
                  <a:pt x="4231216" y="6611340"/>
                  <a:pt x="4225168" y="6597577"/>
                  <a:pt x="4216690" y="6588624"/>
                </a:cubicBezTo>
                <a:close/>
                <a:moveTo>
                  <a:pt x="4274532" y="6438980"/>
                </a:moveTo>
                <a:lnTo>
                  <a:pt x="4254602" y="6463839"/>
                </a:lnTo>
                <a:lnTo>
                  <a:pt x="4254600" y="6463848"/>
                </a:lnTo>
                <a:lnTo>
                  <a:pt x="4240803" y="6513011"/>
                </a:lnTo>
                <a:lnTo>
                  <a:pt x="4221998" y="6546193"/>
                </a:lnTo>
                <a:lnTo>
                  <a:pt x="4221998" y="6546194"/>
                </a:lnTo>
                <a:lnTo>
                  <a:pt x="4238336" y="6521803"/>
                </a:lnTo>
                <a:lnTo>
                  <a:pt x="4240803" y="6513011"/>
                </a:lnTo>
                <a:lnTo>
                  <a:pt x="4243614" y="6508051"/>
                </a:lnTo>
                <a:lnTo>
                  <a:pt x="4254600" y="6463848"/>
                </a:lnTo>
                <a:lnTo>
                  <a:pt x="4254602" y="6463840"/>
                </a:lnTo>
                <a:cubicBezTo>
                  <a:pt x="4257553" y="6451649"/>
                  <a:pt x="4265030" y="6444076"/>
                  <a:pt x="4274532" y="6438980"/>
                </a:cubicBezTo>
                <a:close/>
                <a:moveTo>
                  <a:pt x="4360506" y="6365203"/>
                </a:moveTo>
                <a:lnTo>
                  <a:pt x="4359224" y="6387909"/>
                </a:lnTo>
                <a:lnTo>
                  <a:pt x="4357461" y="6391548"/>
                </a:lnTo>
                <a:lnTo>
                  <a:pt x="4349806" y="6407331"/>
                </a:lnTo>
                <a:lnTo>
                  <a:pt x="4349806" y="6407332"/>
                </a:lnTo>
                <a:lnTo>
                  <a:pt x="4357461" y="6391548"/>
                </a:lnTo>
                <a:lnTo>
                  <a:pt x="4359225" y="6387909"/>
                </a:lnTo>
                <a:close/>
                <a:moveTo>
                  <a:pt x="4121437" y="4221390"/>
                </a:moveTo>
                <a:lnTo>
                  <a:pt x="4121437" y="4221391"/>
                </a:lnTo>
                <a:cubicBezTo>
                  <a:pt x="4122199" y="4232060"/>
                  <a:pt x="4122389" y="4243872"/>
                  <a:pt x="4127153" y="4253014"/>
                </a:cubicBezTo>
                <a:cubicBezTo>
                  <a:pt x="4139346" y="4277401"/>
                  <a:pt x="4154966" y="4300070"/>
                  <a:pt x="4166969" y="4324645"/>
                </a:cubicBezTo>
                <a:lnTo>
                  <a:pt x="4175923" y="4363890"/>
                </a:lnTo>
                <a:lnTo>
                  <a:pt x="4175161" y="4482003"/>
                </a:lnTo>
                <a:cubicBezTo>
                  <a:pt x="4172493" y="4546775"/>
                  <a:pt x="4171921" y="4612499"/>
                  <a:pt x="4115151" y="4659173"/>
                </a:cubicBezTo>
                <a:cubicBezTo>
                  <a:pt x="4110579" y="4662985"/>
                  <a:pt x="4107911" y="4671175"/>
                  <a:pt x="4107149" y="4677654"/>
                </a:cubicBezTo>
                <a:cubicBezTo>
                  <a:pt x="4103530" y="4707563"/>
                  <a:pt x="4103148" y="4738234"/>
                  <a:pt x="4097242" y="4767763"/>
                </a:cubicBezTo>
                <a:cubicBezTo>
                  <a:pt x="4094861" y="4779574"/>
                  <a:pt x="4094052" y="4790386"/>
                  <a:pt x="4095933" y="4800482"/>
                </a:cubicBezTo>
                <a:lnTo>
                  <a:pt x="4095933" y="4800483"/>
                </a:lnTo>
                <a:cubicBezTo>
                  <a:pt x="4097814" y="4810580"/>
                  <a:pt x="4102387" y="4819963"/>
                  <a:pt x="4110769" y="4828916"/>
                </a:cubicBezTo>
                <a:lnTo>
                  <a:pt x="4132950" y="4863342"/>
                </a:lnTo>
                <a:lnTo>
                  <a:pt x="4140479" y="4889274"/>
                </a:lnTo>
                <a:lnTo>
                  <a:pt x="4138774" y="4912167"/>
                </a:lnTo>
                <a:cubicBezTo>
                  <a:pt x="4137059" y="4919977"/>
                  <a:pt x="4136702" y="4927121"/>
                  <a:pt x="4137372" y="4933803"/>
                </a:cubicBezTo>
                <a:lnTo>
                  <a:pt x="4137372" y="4933804"/>
                </a:lnTo>
                <a:lnTo>
                  <a:pt x="4142131" y="4952672"/>
                </a:lnTo>
                <a:lnTo>
                  <a:pt x="4144924" y="4957453"/>
                </a:lnTo>
                <a:lnTo>
                  <a:pt x="4146202" y="4961455"/>
                </a:lnTo>
                <a:cubicBezTo>
                  <a:pt x="4150713" y="4970096"/>
                  <a:pt x="4156419" y="4978393"/>
                  <a:pt x="4162206" y="4987037"/>
                </a:cubicBezTo>
                <a:cubicBezTo>
                  <a:pt x="4173445" y="5003801"/>
                  <a:pt x="4187543" y="5022852"/>
                  <a:pt x="4188685" y="5041521"/>
                </a:cubicBezTo>
                <a:cubicBezTo>
                  <a:pt x="4189304" y="5052095"/>
                  <a:pt x="4192222" y="5062299"/>
                  <a:pt x="4195901" y="5072375"/>
                </a:cubicBezTo>
                <a:lnTo>
                  <a:pt x="4201805" y="5087442"/>
                </a:lnTo>
                <a:lnTo>
                  <a:pt x="4214832" y="5133219"/>
                </a:lnTo>
                <a:lnTo>
                  <a:pt x="4214833" y="5133224"/>
                </a:lnTo>
                <a:lnTo>
                  <a:pt x="4208118" y="5166112"/>
                </a:lnTo>
                <a:lnTo>
                  <a:pt x="4208118" y="5166113"/>
                </a:lnTo>
                <a:cubicBezTo>
                  <a:pt x="4207356" y="5167637"/>
                  <a:pt x="4207928" y="5169780"/>
                  <a:pt x="4208809" y="5172090"/>
                </a:cubicBezTo>
                <a:lnTo>
                  <a:pt x="4211356" y="5179067"/>
                </a:lnTo>
                <a:cubicBezTo>
                  <a:pt x="4214976" y="5196594"/>
                  <a:pt x="4215024" y="5213597"/>
                  <a:pt x="4211190" y="5229433"/>
                </a:cubicBezTo>
                <a:lnTo>
                  <a:pt x="4200644" y="5248928"/>
                </a:lnTo>
                <a:lnTo>
                  <a:pt x="4187733" y="5272795"/>
                </a:lnTo>
                <a:cubicBezTo>
                  <a:pt x="4176088" y="5285440"/>
                  <a:pt x="4168382" y="5298594"/>
                  <a:pt x="4163830" y="5312287"/>
                </a:cubicBezTo>
                <a:lnTo>
                  <a:pt x="4162774" y="5321350"/>
                </a:lnTo>
                <a:lnTo>
                  <a:pt x="4160300" y="5326162"/>
                </a:lnTo>
                <a:lnTo>
                  <a:pt x="4158854" y="5355013"/>
                </a:lnTo>
                <a:lnTo>
                  <a:pt x="4158854" y="5355014"/>
                </a:lnTo>
                <a:cubicBezTo>
                  <a:pt x="4159503" y="5364882"/>
                  <a:pt x="4161206" y="5375002"/>
                  <a:pt x="4163730" y="5385384"/>
                </a:cubicBezTo>
                <a:cubicBezTo>
                  <a:pt x="4166969" y="5398721"/>
                  <a:pt x="4169255" y="5412057"/>
                  <a:pt x="4171921" y="5425582"/>
                </a:cubicBezTo>
                <a:cubicBezTo>
                  <a:pt x="4175731" y="5443870"/>
                  <a:pt x="4179733" y="5462351"/>
                  <a:pt x="4183543" y="5480637"/>
                </a:cubicBezTo>
                <a:lnTo>
                  <a:pt x="4188067" y="5507667"/>
                </a:lnTo>
                <a:lnTo>
                  <a:pt x="4177448" y="5531691"/>
                </a:lnTo>
                <a:lnTo>
                  <a:pt x="4177447" y="5531692"/>
                </a:lnTo>
                <a:cubicBezTo>
                  <a:pt x="4170398" y="5537599"/>
                  <a:pt x="4167206" y="5542648"/>
                  <a:pt x="4167302" y="5547577"/>
                </a:cubicBezTo>
                <a:lnTo>
                  <a:pt x="4167302" y="5547578"/>
                </a:lnTo>
                <a:cubicBezTo>
                  <a:pt x="4167397" y="5552507"/>
                  <a:pt x="4170779" y="5557317"/>
                  <a:pt x="4176875" y="5562746"/>
                </a:cubicBezTo>
                <a:cubicBezTo>
                  <a:pt x="4219548" y="5600467"/>
                  <a:pt x="4246219" y="5646189"/>
                  <a:pt x="4248123" y="5704483"/>
                </a:cubicBezTo>
                <a:cubicBezTo>
                  <a:pt x="4248505" y="5716485"/>
                  <a:pt x="4251171" y="5728678"/>
                  <a:pt x="4254029" y="5740488"/>
                </a:cubicBezTo>
                <a:cubicBezTo>
                  <a:pt x="4255744" y="5747728"/>
                  <a:pt x="4257650" y="5756493"/>
                  <a:pt x="4262794" y="5760873"/>
                </a:cubicBezTo>
                <a:cubicBezTo>
                  <a:pt x="4302037" y="5794974"/>
                  <a:pt x="4329280" y="5837457"/>
                  <a:pt x="4351189" y="5883751"/>
                </a:cubicBezTo>
                <a:lnTo>
                  <a:pt x="4351191" y="5883755"/>
                </a:lnTo>
                <a:lnTo>
                  <a:pt x="4369094" y="5935945"/>
                </a:lnTo>
                <a:lnTo>
                  <a:pt x="4369096" y="5935949"/>
                </a:lnTo>
                <a:lnTo>
                  <a:pt x="4365476" y="5993289"/>
                </a:lnTo>
                <a:lnTo>
                  <a:pt x="4365475" y="5993290"/>
                </a:lnTo>
                <a:cubicBezTo>
                  <a:pt x="4364334" y="6004530"/>
                  <a:pt x="4364524" y="6017484"/>
                  <a:pt x="4358999" y="6026439"/>
                </a:cubicBezTo>
                <a:cubicBezTo>
                  <a:pt x="4341662" y="6054824"/>
                  <a:pt x="4322994" y="6082257"/>
                  <a:pt x="4302799" y="6108737"/>
                </a:cubicBezTo>
                <a:cubicBezTo>
                  <a:pt x="4294131" y="6120073"/>
                  <a:pt x="4289178" y="6126883"/>
                  <a:pt x="4289107" y="6133313"/>
                </a:cubicBezTo>
                <a:lnTo>
                  <a:pt x="4289107" y="6133314"/>
                </a:lnTo>
                <a:lnTo>
                  <a:pt x="4292807" y="6143189"/>
                </a:lnTo>
                <a:lnTo>
                  <a:pt x="4304703" y="6155599"/>
                </a:lnTo>
                <a:lnTo>
                  <a:pt x="4304706" y="6155602"/>
                </a:lnTo>
                <a:cubicBezTo>
                  <a:pt x="4326994" y="6175797"/>
                  <a:pt x="4338614" y="6200944"/>
                  <a:pt x="4343376" y="6228756"/>
                </a:cubicBezTo>
                <a:lnTo>
                  <a:pt x="4360713" y="6361539"/>
                </a:lnTo>
                <a:lnTo>
                  <a:pt x="4360713" y="6361538"/>
                </a:lnTo>
                <a:cubicBezTo>
                  <a:pt x="4357093" y="6317150"/>
                  <a:pt x="4350808" y="6272763"/>
                  <a:pt x="4343376" y="6228755"/>
                </a:cubicBezTo>
                <a:cubicBezTo>
                  <a:pt x="4338614" y="6200943"/>
                  <a:pt x="4326994" y="6175796"/>
                  <a:pt x="4304706" y="6155601"/>
                </a:cubicBezTo>
                <a:lnTo>
                  <a:pt x="4304703" y="6155599"/>
                </a:lnTo>
                <a:lnTo>
                  <a:pt x="4289107" y="6133314"/>
                </a:lnTo>
                <a:lnTo>
                  <a:pt x="4302799" y="6108738"/>
                </a:lnTo>
                <a:cubicBezTo>
                  <a:pt x="4322994" y="6082258"/>
                  <a:pt x="4341662" y="6054825"/>
                  <a:pt x="4358999" y="6026440"/>
                </a:cubicBezTo>
                <a:cubicBezTo>
                  <a:pt x="4364524" y="6017485"/>
                  <a:pt x="4364334" y="6004531"/>
                  <a:pt x="4365475" y="5993291"/>
                </a:cubicBezTo>
                <a:lnTo>
                  <a:pt x="4365476" y="5993289"/>
                </a:lnTo>
                <a:lnTo>
                  <a:pt x="4368929" y="5964476"/>
                </a:lnTo>
                <a:lnTo>
                  <a:pt x="4369096" y="5935949"/>
                </a:lnTo>
                <a:lnTo>
                  <a:pt x="4369096" y="5935948"/>
                </a:lnTo>
                <a:lnTo>
                  <a:pt x="4369094" y="5935945"/>
                </a:lnTo>
                <a:lnTo>
                  <a:pt x="4362214" y="5909350"/>
                </a:lnTo>
                <a:lnTo>
                  <a:pt x="4351191" y="5883755"/>
                </a:lnTo>
                <a:lnTo>
                  <a:pt x="4351189" y="5883750"/>
                </a:lnTo>
                <a:cubicBezTo>
                  <a:pt x="4329280" y="5837456"/>
                  <a:pt x="4302037" y="5794973"/>
                  <a:pt x="4262794" y="5760872"/>
                </a:cubicBezTo>
                <a:cubicBezTo>
                  <a:pt x="4257650" y="5756492"/>
                  <a:pt x="4255744" y="5747727"/>
                  <a:pt x="4254029" y="5740487"/>
                </a:cubicBezTo>
                <a:cubicBezTo>
                  <a:pt x="4251171" y="5728677"/>
                  <a:pt x="4248505" y="5716484"/>
                  <a:pt x="4248123" y="5704482"/>
                </a:cubicBezTo>
                <a:cubicBezTo>
                  <a:pt x="4246219" y="5646188"/>
                  <a:pt x="4219548" y="5600466"/>
                  <a:pt x="4176875" y="5562745"/>
                </a:cubicBezTo>
                <a:lnTo>
                  <a:pt x="4167302" y="5547577"/>
                </a:lnTo>
                <a:lnTo>
                  <a:pt x="4177447" y="5531693"/>
                </a:lnTo>
                <a:lnTo>
                  <a:pt x="4177448" y="5531691"/>
                </a:lnTo>
                <a:lnTo>
                  <a:pt x="4185847" y="5520421"/>
                </a:lnTo>
                <a:lnTo>
                  <a:pt x="4188067" y="5507667"/>
                </a:lnTo>
                <a:lnTo>
                  <a:pt x="4188067" y="5507666"/>
                </a:lnTo>
                <a:cubicBezTo>
                  <a:pt x="4188020" y="5498831"/>
                  <a:pt x="4185448" y="5489496"/>
                  <a:pt x="4183543" y="5480636"/>
                </a:cubicBezTo>
                <a:cubicBezTo>
                  <a:pt x="4179733" y="5462350"/>
                  <a:pt x="4175731" y="5443869"/>
                  <a:pt x="4171921" y="5425581"/>
                </a:cubicBezTo>
                <a:cubicBezTo>
                  <a:pt x="4169255" y="5412056"/>
                  <a:pt x="4166969" y="5398720"/>
                  <a:pt x="4163730" y="5385383"/>
                </a:cubicBezTo>
                <a:lnTo>
                  <a:pt x="4158854" y="5355013"/>
                </a:lnTo>
                <a:lnTo>
                  <a:pt x="4162774" y="5321350"/>
                </a:lnTo>
                <a:lnTo>
                  <a:pt x="4187733" y="5272796"/>
                </a:lnTo>
                <a:lnTo>
                  <a:pt x="4200644" y="5248928"/>
                </a:lnTo>
                <a:lnTo>
                  <a:pt x="4211191" y="5229432"/>
                </a:lnTo>
                <a:lnTo>
                  <a:pt x="4211356" y="5179067"/>
                </a:lnTo>
                <a:lnTo>
                  <a:pt x="4211356" y="5179066"/>
                </a:lnTo>
                <a:cubicBezTo>
                  <a:pt x="4210880" y="5176875"/>
                  <a:pt x="4209690" y="5174399"/>
                  <a:pt x="4208809" y="5172089"/>
                </a:cubicBezTo>
                <a:lnTo>
                  <a:pt x="4208118" y="5166113"/>
                </a:lnTo>
                <a:lnTo>
                  <a:pt x="4214833" y="5133224"/>
                </a:lnTo>
                <a:lnTo>
                  <a:pt x="4214833" y="5133223"/>
                </a:lnTo>
                <a:lnTo>
                  <a:pt x="4214832" y="5133219"/>
                </a:lnTo>
                <a:lnTo>
                  <a:pt x="4207690" y="5102460"/>
                </a:lnTo>
                <a:lnTo>
                  <a:pt x="4201805" y="5087442"/>
                </a:lnTo>
                <a:lnTo>
                  <a:pt x="4201799" y="5087422"/>
                </a:lnTo>
                <a:cubicBezTo>
                  <a:pt x="4195713" y="5072410"/>
                  <a:pt x="4189614" y="5057380"/>
                  <a:pt x="4188685" y="5041520"/>
                </a:cubicBezTo>
                <a:cubicBezTo>
                  <a:pt x="4187543" y="5022851"/>
                  <a:pt x="4173445" y="5003800"/>
                  <a:pt x="4162206" y="4987036"/>
                </a:cubicBezTo>
                <a:lnTo>
                  <a:pt x="4144924" y="4957453"/>
                </a:lnTo>
                <a:lnTo>
                  <a:pt x="4137372" y="4933804"/>
                </a:lnTo>
                <a:lnTo>
                  <a:pt x="4138774" y="4912168"/>
                </a:lnTo>
                <a:cubicBezTo>
                  <a:pt x="4140536" y="4904357"/>
                  <a:pt x="4141048" y="4896713"/>
                  <a:pt x="4140479" y="4889275"/>
                </a:cubicBezTo>
                <a:lnTo>
                  <a:pt x="4140479" y="4889274"/>
                </a:lnTo>
                <a:lnTo>
                  <a:pt x="4135701" y="4867613"/>
                </a:lnTo>
                <a:lnTo>
                  <a:pt x="4132950" y="4863342"/>
                </a:lnTo>
                <a:lnTo>
                  <a:pt x="4131200" y="4857316"/>
                </a:lnTo>
                <a:cubicBezTo>
                  <a:pt x="4126057" y="4847213"/>
                  <a:pt x="4119056" y="4837702"/>
                  <a:pt x="4110769" y="4828915"/>
                </a:cubicBezTo>
                <a:lnTo>
                  <a:pt x="4095933" y="4800482"/>
                </a:lnTo>
                <a:lnTo>
                  <a:pt x="4097242" y="4767764"/>
                </a:lnTo>
                <a:cubicBezTo>
                  <a:pt x="4103148" y="4738235"/>
                  <a:pt x="4103530" y="4707564"/>
                  <a:pt x="4107149" y="4677655"/>
                </a:cubicBezTo>
                <a:cubicBezTo>
                  <a:pt x="4107911" y="4671176"/>
                  <a:pt x="4110579" y="4662986"/>
                  <a:pt x="4115151" y="4659174"/>
                </a:cubicBezTo>
                <a:cubicBezTo>
                  <a:pt x="4171921" y="4612500"/>
                  <a:pt x="4172493" y="4546776"/>
                  <a:pt x="4175161" y="4482004"/>
                </a:cubicBezTo>
                <a:cubicBezTo>
                  <a:pt x="4176875" y="4442761"/>
                  <a:pt x="4176875" y="4403325"/>
                  <a:pt x="4175923" y="4363890"/>
                </a:cubicBezTo>
                <a:lnTo>
                  <a:pt x="4175923" y="4363889"/>
                </a:lnTo>
                <a:cubicBezTo>
                  <a:pt x="4175731" y="4350553"/>
                  <a:pt x="4172683" y="4336456"/>
                  <a:pt x="4166969" y="4324644"/>
                </a:cubicBezTo>
                <a:cubicBezTo>
                  <a:pt x="4154966" y="4300069"/>
                  <a:pt x="4139346" y="4277400"/>
                  <a:pt x="4127153" y="4253013"/>
                </a:cubicBezTo>
                <a:close/>
                <a:moveTo>
                  <a:pt x="4190328" y="2836171"/>
                </a:moveTo>
                <a:lnTo>
                  <a:pt x="4181637" y="2848792"/>
                </a:lnTo>
                <a:cubicBezTo>
                  <a:pt x="4176637" y="2865009"/>
                  <a:pt x="4170779" y="2881306"/>
                  <a:pt x="4166033" y="2897784"/>
                </a:cubicBezTo>
                <a:lnTo>
                  <a:pt x="4165004" y="2903549"/>
                </a:lnTo>
                <a:lnTo>
                  <a:pt x="4161730" y="2914327"/>
                </a:lnTo>
                <a:lnTo>
                  <a:pt x="4157099" y="2947858"/>
                </a:lnTo>
                <a:lnTo>
                  <a:pt x="4157098" y="2947861"/>
                </a:lnTo>
                <a:lnTo>
                  <a:pt x="4157098" y="2947862"/>
                </a:lnTo>
                <a:cubicBezTo>
                  <a:pt x="4156729" y="2959156"/>
                  <a:pt x="4157729" y="2970575"/>
                  <a:pt x="4160682" y="2982148"/>
                </a:cubicBezTo>
                <a:lnTo>
                  <a:pt x="4172375" y="3077401"/>
                </a:lnTo>
                <a:lnTo>
                  <a:pt x="4159920" y="3172653"/>
                </a:lnTo>
                <a:cubicBezTo>
                  <a:pt x="4134011" y="3276479"/>
                  <a:pt x="4106579" y="3380304"/>
                  <a:pt x="4112293" y="3489466"/>
                </a:cubicBezTo>
                <a:cubicBezTo>
                  <a:pt x="4113245" y="3507562"/>
                  <a:pt x="4101624" y="3529089"/>
                  <a:pt x="4090194" y="3544712"/>
                </a:cubicBezTo>
                <a:cubicBezTo>
                  <a:pt x="4079336" y="3559667"/>
                  <a:pt x="4073477" y="3566811"/>
                  <a:pt x="4072572" y="3574407"/>
                </a:cubicBezTo>
                <a:lnTo>
                  <a:pt x="4072572" y="3574408"/>
                </a:lnTo>
                <a:cubicBezTo>
                  <a:pt x="4071667" y="3582004"/>
                  <a:pt x="4075716" y="3590053"/>
                  <a:pt x="4084670" y="3606817"/>
                </a:cubicBezTo>
                <a:cubicBezTo>
                  <a:pt x="4089052" y="3614819"/>
                  <a:pt x="4091718" y="3624725"/>
                  <a:pt x="4098196" y="3630632"/>
                </a:cubicBezTo>
                <a:lnTo>
                  <a:pt x="4115925" y="3654415"/>
                </a:lnTo>
                <a:lnTo>
                  <a:pt x="4118836" y="3665923"/>
                </a:lnTo>
                <a:lnTo>
                  <a:pt x="4122437" y="3680163"/>
                </a:lnTo>
                <a:lnTo>
                  <a:pt x="4118389" y="3734836"/>
                </a:lnTo>
                <a:lnTo>
                  <a:pt x="4118389" y="3734837"/>
                </a:lnTo>
                <a:cubicBezTo>
                  <a:pt x="4117437" y="3741315"/>
                  <a:pt x="4116103" y="3749125"/>
                  <a:pt x="4118771" y="3754652"/>
                </a:cubicBezTo>
                <a:lnTo>
                  <a:pt x="4125128" y="3789775"/>
                </a:lnTo>
                <a:lnTo>
                  <a:pt x="4110197" y="3822471"/>
                </a:lnTo>
                <a:cubicBezTo>
                  <a:pt x="4103149" y="3831901"/>
                  <a:pt x="4097529" y="3842045"/>
                  <a:pt x="4095862" y="3852618"/>
                </a:cubicBezTo>
                <a:lnTo>
                  <a:pt x="4095862" y="3852619"/>
                </a:lnTo>
                <a:lnTo>
                  <a:pt x="4096642" y="3868763"/>
                </a:lnTo>
                <a:lnTo>
                  <a:pt x="4105245" y="3885336"/>
                </a:lnTo>
                <a:lnTo>
                  <a:pt x="4105245" y="3885338"/>
                </a:lnTo>
                <a:cubicBezTo>
                  <a:pt x="4114961" y="3897721"/>
                  <a:pt x="4122367" y="3910318"/>
                  <a:pt x="4127626" y="3923124"/>
                </a:cubicBezTo>
                <a:lnTo>
                  <a:pt x="4137130" y="3962159"/>
                </a:lnTo>
                <a:lnTo>
                  <a:pt x="4121438" y="4043837"/>
                </a:lnTo>
                <a:lnTo>
                  <a:pt x="4121437" y="4043838"/>
                </a:lnTo>
                <a:cubicBezTo>
                  <a:pt x="4112674" y="4063841"/>
                  <a:pt x="4107292" y="4083701"/>
                  <a:pt x="4106316" y="4103824"/>
                </a:cubicBezTo>
                <a:lnTo>
                  <a:pt x="4106316" y="4103825"/>
                </a:lnTo>
                <a:lnTo>
                  <a:pt x="4108283" y="4134255"/>
                </a:lnTo>
                <a:lnTo>
                  <a:pt x="4117627" y="4165381"/>
                </a:lnTo>
                <a:lnTo>
                  <a:pt x="4117627" y="4165383"/>
                </a:lnTo>
                <a:lnTo>
                  <a:pt x="4121532" y="4192387"/>
                </a:lnTo>
                <a:lnTo>
                  <a:pt x="4121532" y="4192386"/>
                </a:lnTo>
                <a:cubicBezTo>
                  <a:pt x="4121628" y="4182766"/>
                  <a:pt x="4121056" y="4173479"/>
                  <a:pt x="4117627" y="4165382"/>
                </a:cubicBezTo>
                <a:lnTo>
                  <a:pt x="4117627" y="4165381"/>
                </a:lnTo>
                <a:lnTo>
                  <a:pt x="4106316" y="4103825"/>
                </a:lnTo>
                <a:lnTo>
                  <a:pt x="4121437" y="4043839"/>
                </a:lnTo>
                <a:lnTo>
                  <a:pt x="4121438" y="4043837"/>
                </a:lnTo>
                <a:lnTo>
                  <a:pt x="4134740" y="4002409"/>
                </a:lnTo>
                <a:lnTo>
                  <a:pt x="4137130" y="3962159"/>
                </a:lnTo>
                <a:lnTo>
                  <a:pt x="4137130" y="3962158"/>
                </a:lnTo>
                <a:cubicBezTo>
                  <a:pt x="4134868" y="3935726"/>
                  <a:pt x="4124677" y="3910103"/>
                  <a:pt x="4105245" y="3885337"/>
                </a:cubicBezTo>
                <a:lnTo>
                  <a:pt x="4105245" y="3885336"/>
                </a:lnTo>
                <a:lnTo>
                  <a:pt x="4095862" y="3852619"/>
                </a:lnTo>
                <a:lnTo>
                  <a:pt x="4110197" y="3822472"/>
                </a:lnTo>
                <a:cubicBezTo>
                  <a:pt x="4118389" y="3811613"/>
                  <a:pt x="4123533" y="3800896"/>
                  <a:pt x="4125128" y="3789776"/>
                </a:cubicBezTo>
                <a:lnTo>
                  <a:pt x="4125128" y="3789775"/>
                </a:lnTo>
                <a:cubicBezTo>
                  <a:pt x="4126724" y="3778654"/>
                  <a:pt x="4124771" y="3767129"/>
                  <a:pt x="4118771" y="3754651"/>
                </a:cubicBezTo>
                <a:lnTo>
                  <a:pt x="4118389" y="3734837"/>
                </a:lnTo>
                <a:lnTo>
                  <a:pt x="4122437" y="3680163"/>
                </a:lnTo>
                <a:lnTo>
                  <a:pt x="4122437" y="3680162"/>
                </a:lnTo>
                <a:lnTo>
                  <a:pt x="4118836" y="3665923"/>
                </a:lnTo>
                <a:lnTo>
                  <a:pt x="4115925" y="3654415"/>
                </a:lnTo>
                <a:lnTo>
                  <a:pt x="4115925" y="3654415"/>
                </a:lnTo>
                <a:lnTo>
                  <a:pt x="4115925" y="3654415"/>
                </a:lnTo>
                <a:cubicBezTo>
                  <a:pt x="4112115" y="3646122"/>
                  <a:pt x="4106436" y="3638156"/>
                  <a:pt x="4098196" y="3630631"/>
                </a:cubicBezTo>
                <a:cubicBezTo>
                  <a:pt x="4091718" y="3624724"/>
                  <a:pt x="4089052" y="3614818"/>
                  <a:pt x="4084670" y="3606816"/>
                </a:cubicBezTo>
                <a:cubicBezTo>
                  <a:pt x="4080193" y="3598434"/>
                  <a:pt x="4076942" y="3592231"/>
                  <a:pt x="4074924" y="3587173"/>
                </a:cubicBezTo>
                <a:lnTo>
                  <a:pt x="4072572" y="3574407"/>
                </a:lnTo>
                <a:lnTo>
                  <a:pt x="4077651" y="3562320"/>
                </a:lnTo>
                <a:cubicBezTo>
                  <a:pt x="4080586" y="3557715"/>
                  <a:pt x="4084765" y="3552190"/>
                  <a:pt x="4090194" y="3544713"/>
                </a:cubicBezTo>
                <a:cubicBezTo>
                  <a:pt x="4101624" y="3529090"/>
                  <a:pt x="4113245" y="3507563"/>
                  <a:pt x="4112293" y="3489467"/>
                </a:cubicBezTo>
                <a:cubicBezTo>
                  <a:pt x="4106579" y="3380305"/>
                  <a:pt x="4134011" y="3276480"/>
                  <a:pt x="4159920" y="3172654"/>
                </a:cubicBezTo>
                <a:cubicBezTo>
                  <a:pt x="4167922" y="3140649"/>
                  <a:pt x="4172160" y="3109025"/>
                  <a:pt x="4172375" y="3077401"/>
                </a:cubicBezTo>
                <a:lnTo>
                  <a:pt x="4172375" y="3077400"/>
                </a:lnTo>
                <a:cubicBezTo>
                  <a:pt x="4172589" y="3045776"/>
                  <a:pt x="4168779" y="3014152"/>
                  <a:pt x="4160682" y="2982147"/>
                </a:cubicBezTo>
                <a:lnTo>
                  <a:pt x="4157098" y="2947862"/>
                </a:lnTo>
                <a:lnTo>
                  <a:pt x="4157099" y="2947858"/>
                </a:lnTo>
                <a:lnTo>
                  <a:pt x="4165004" y="2903549"/>
                </a:lnTo>
                <a:lnTo>
                  <a:pt x="4181637" y="2848793"/>
                </a:lnTo>
                <a:cubicBezTo>
                  <a:pt x="4182970" y="2844316"/>
                  <a:pt x="4186256" y="2839982"/>
                  <a:pt x="4190328" y="2836172"/>
                </a:cubicBezTo>
                <a:close/>
                <a:moveTo>
                  <a:pt x="3705842" y="1508457"/>
                </a:moveTo>
                <a:lnTo>
                  <a:pt x="3677748" y="1596213"/>
                </a:lnTo>
                <a:cubicBezTo>
                  <a:pt x="3675271" y="1604978"/>
                  <a:pt x="3676796" y="1615836"/>
                  <a:pt x="3679653" y="1624980"/>
                </a:cubicBezTo>
                <a:cubicBezTo>
                  <a:pt x="3689369" y="1656223"/>
                  <a:pt x="3713754" y="1676036"/>
                  <a:pt x="3736234" y="1697753"/>
                </a:cubicBezTo>
                <a:cubicBezTo>
                  <a:pt x="3746141" y="1707279"/>
                  <a:pt x="3753189" y="1720423"/>
                  <a:pt x="3758903" y="1733188"/>
                </a:cubicBezTo>
                <a:cubicBezTo>
                  <a:pt x="3773574" y="1766335"/>
                  <a:pt x="3786718" y="1800246"/>
                  <a:pt x="3800624" y="1833775"/>
                </a:cubicBezTo>
                <a:cubicBezTo>
                  <a:pt x="3801958" y="1837013"/>
                  <a:pt x="3805387" y="1839679"/>
                  <a:pt x="3808245" y="1842158"/>
                </a:cubicBezTo>
                <a:cubicBezTo>
                  <a:pt x="3838346" y="1866922"/>
                  <a:pt x="3868635" y="1891497"/>
                  <a:pt x="3898736" y="1916454"/>
                </a:cubicBezTo>
                <a:cubicBezTo>
                  <a:pt x="3904450" y="1921216"/>
                  <a:pt x="3908642" y="1928076"/>
                  <a:pt x="3914166" y="1933219"/>
                </a:cubicBezTo>
                <a:cubicBezTo>
                  <a:pt x="3921786" y="1940459"/>
                  <a:pt x="3929027" y="1949603"/>
                  <a:pt x="3938171" y="1953413"/>
                </a:cubicBezTo>
                <a:cubicBezTo>
                  <a:pt x="3966936" y="1965224"/>
                  <a:pt x="3979320" y="1987894"/>
                  <a:pt x="3984654" y="2016469"/>
                </a:cubicBezTo>
                <a:cubicBezTo>
                  <a:pt x="3989607" y="2042570"/>
                  <a:pt x="3993799" y="2068669"/>
                  <a:pt x="3999513" y="2094578"/>
                </a:cubicBezTo>
                <a:cubicBezTo>
                  <a:pt x="4006371" y="2126201"/>
                  <a:pt x="4013801" y="2157636"/>
                  <a:pt x="4022184" y="2188879"/>
                </a:cubicBezTo>
                <a:cubicBezTo>
                  <a:pt x="4025804" y="2202404"/>
                  <a:pt x="4029994" y="2216692"/>
                  <a:pt x="4037424" y="2228314"/>
                </a:cubicBezTo>
                <a:cubicBezTo>
                  <a:pt x="4057999" y="2260890"/>
                  <a:pt x="4071905" y="2295753"/>
                  <a:pt x="4066381" y="2334044"/>
                </a:cubicBezTo>
                <a:cubicBezTo>
                  <a:pt x="4061999" y="2364715"/>
                  <a:pt x="4073239" y="2390434"/>
                  <a:pt x="4090766" y="2409485"/>
                </a:cubicBezTo>
                <a:cubicBezTo>
                  <a:pt x="4098720" y="2418154"/>
                  <a:pt x="4104233" y="2426976"/>
                  <a:pt x="4107867" y="2435912"/>
                </a:cubicBezTo>
                <a:lnTo>
                  <a:pt x="4113698" y="2463017"/>
                </a:lnTo>
                <a:lnTo>
                  <a:pt x="4105056" y="2518262"/>
                </a:lnTo>
                <a:lnTo>
                  <a:pt x="4105055" y="2518263"/>
                </a:lnTo>
                <a:cubicBezTo>
                  <a:pt x="4102388" y="2527789"/>
                  <a:pt x="4101244" y="2536456"/>
                  <a:pt x="4101411" y="2545005"/>
                </a:cubicBezTo>
                <a:lnTo>
                  <a:pt x="4101411" y="2545006"/>
                </a:lnTo>
                <a:cubicBezTo>
                  <a:pt x="4101577" y="2553555"/>
                  <a:pt x="4103054" y="2561985"/>
                  <a:pt x="4105625" y="2571034"/>
                </a:cubicBezTo>
                <a:cubicBezTo>
                  <a:pt x="4117627" y="2612945"/>
                  <a:pt x="4150204" y="2640950"/>
                  <a:pt x="4178779" y="2668001"/>
                </a:cubicBezTo>
                <a:cubicBezTo>
                  <a:pt x="4203164" y="2691054"/>
                  <a:pt x="4216880" y="2716963"/>
                  <a:pt x="4227170" y="2745348"/>
                </a:cubicBezTo>
                <a:lnTo>
                  <a:pt x="4227170" y="2745351"/>
                </a:lnTo>
                <a:lnTo>
                  <a:pt x="4233090" y="2778005"/>
                </a:lnTo>
                <a:lnTo>
                  <a:pt x="4232670" y="2785439"/>
                </a:lnTo>
                <a:lnTo>
                  <a:pt x="4222591" y="2811779"/>
                </a:lnTo>
                <a:lnTo>
                  <a:pt x="4222587" y="2811786"/>
                </a:lnTo>
                <a:lnTo>
                  <a:pt x="4222588" y="2811786"/>
                </a:lnTo>
                <a:lnTo>
                  <a:pt x="4222591" y="2811779"/>
                </a:lnTo>
                <a:lnTo>
                  <a:pt x="4232241" y="2793022"/>
                </a:lnTo>
                <a:lnTo>
                  <a:pt x="4232670" y="2785439"/>
                </a:lnTo>
                <a:lnTo>
                  <a:pt x="4233870" y="2782304"/>
                </a:lnTo>
                <a:lnTo>
                  <a:pt x="4233090" y="2778005"/>
                </a:lnTo>
                <a:lnTo>
                  <a:pt x="4233500" y="2770757"/>
                </a:lnTo>
                <a:lnTo>
                  <a:pt x="4227170" y="2745351"/>
                </a:lnTo>
                <a:lnTo>
                  <a:pt x="4227170" y="2745347"/>
                </a:lnTo>
                <a:cubicBezTo>
                  <a:pt x="4216880" y="2716962"/>
                  <a:pt x="4203164" y="2691053"/>
                  <a:pt x="4178779" y="2668000"/>
                </a:cubicBezTo>
                <a:cubicBezTo>
                  <a:pt x="4150204" y="2640949"/>
                  <a:pt x="4117627" y="2612944"/>
                  <a:pt x="4105625" y="2571033"/>
                </a:cubicBezTo>
                <a:lnTo>
                  <a:pt x="4101411" y="2545006"/>
                </a:lnTo>
                <a:lnTo>
                  <a:pt x="4105055" y="2518264"/>
                </a:lnTo>
                <a:lnTo>
                  <a:pt x="4105056" y="2518262"/>
                </a:lnTo>
                <a:lnTo>
                  <a:pt x="4111636" y="2490550"/>
                </a:lnTo>
                <a:lnTo>
                  <a:pt x="4113698" y="2463017"/>
                </a:lnTo>
                <a:lnTo>
                  <a:pt x="4113698" y="2463016"/>
                </a:lnTo>
                <a:cubicBezTo>
                  <a:pt x="4112817" y="2444776"/>
                  <a:pt x="4106674" y="2426821"/>
                  <a:pt x="4090766" y="2409484"/>
                </a:cubicBezTo>
                <a:cubicBezTo>
                  <a:pt x="4073239" y="2390433"/>
                  <a:pt x="4061999" y="2364714"/>
                  <a:pt x="4066381" y="2334043"/>
                </a:cubicBezTo>
                <a:cubicBezTo>
                  <a:pt x="4071905" y="2295752"/>
                  <a:pt x="4057999" y="2260889"/>
                  <a:pt x="4037424" y="2228313"/>
                </a:cubicBezTo>
                <a:cubicBezTo>
                  <a:pt x="4029994" y="2216691"/>
                  <a:pt x="4025804" y="2202403"/>
                  <a:pt x="4022184" y="2188878"/>
                </a:cubicBezTo>
                <a:cubicBezTo>
                  <a:pt x="4013801" y="2157635"/>
                  <a:pt x="4006371" y="2126200"/>
                  <a:pt x="3999513" y="2094577"/>
                </a:cubicBezTo>
                <a:cubicBezTo>
                  <a:pt x="3993799" y="2068668"/>
                  <a:pt x="3989607" y="2042569"/>
                  <a:pt x="3984654" y="2016468"/>
                </a:cubicBezTo>
                <a:cubicBezTo>
                  <a:pt x="3979320" y="1987893"/>
                  <a:pt x="3966936" y="1965223"/>
                  <a:pt x="3938171" y="1953412"/>
                </a:cubicBezTo>
                <a:cubicBezTo>
                  <a:pt x="3929027" y="1949602"/>
                  <a:pt x="3921786" y="1940458"/>
                  <a:pt x="3914166" y="1933218"/>
                </a:cubicBezTo>
                <a:cubicBezTo>
                  <a:pt x="3908642" y="1928075"/>
                  <a:pt x="3904450" y="1921215"/>
                  <a:pt x="3898736" y="1916453"/>
                </a:cubicBezTo>
                <a:cubicBezTo>
                  <a:pt x="3868635" y="1891496"/>
                  <a:pt x="3838346" y="1866921"/>
                  <a:pt x="3808245" y="1842157"/>
                </a:cubicBezTo>
                <a:cubicBezTo>
                  <a:pt x="3805387" y="1839678"/>
                  <a:pt x="3801958" y="1837012"/>
                  <a:pt x="3800624" y="1833774"/>
                </a:cubicBezTo>
                <a:cubicBezTo>
                  <a:pt x="3786718" y="1800245"/>
                  <a:pt x="3773575" y="1766334"/>
                  <a:pt x="3758903" y="1733187"/>
                </a:cubicBezTo>
                <a:cubicBezTo>
                  <a:pt x="3753189" y="1720422"/>
                  <a:pt x="3746141" y="1707278"/>
                  <a:pt x="3736235" y="1697752"/>
                </a:cubicBezTo>
                <a:cubicBezTo>
                  <a:pt x="3713755" y="1676035"/>
                  <a:pt x="3689369" y="1656222"/>
                  <a:pt x="3679653" y="1624979"/>
                </a:cubicBezTo>
                <a:cubicBezTo>
                  <a:pt x="3676797" y="1615835"/>
                  <a:pt x="3675272" y="1604977"/>
                  <a:pt x="3677749" y="1596212"/>
                </a:cubicBezTo>
                <a:close/>
                <a:moveTo>
                  <a:pt x="3724447" y="1459072"/>
                </a:moveTo>
                <a:lnTo>
                  <a:pt x="3724446" y="1459073"/>
                </a:lnTo>
                <a:lnTo>
                  <a:pt x="3715229" y="1481571"/>
                </a:lnTo>
                <a:close/>
                <a:moveTo>
                  <a:pt x="3743640" y="1268757"/>
                </a:moveTo>
                <a:cubicBezTo>
                  <a:pt x="3744092" y="1275401"/>
                  <a:pt x="3745664" y="1281688"/>
                  <a:pt x="3748807" y="1286069"/>
                </a:cubicBezTo>
                <a:cubicBezTo>
                  <a:pt x="3763380" y="1306929"/>
                  <a:pt x="3769620" y="1328552"/>
                  <a:pt x="3771144" y="1350627"/>
                </a:cubicBezTo>
                <a:lnTo>
                  <a:pt x="3765550" y="1413839"/>
                </a:lnTo>
                <a:lnTo>
                  <a:pt x="3771145" y="1350626"/>
                </a:lnTo>
                <a:cubicBezTo>
                  <a:pt x="3769620" y="1328551"/>
                  <a:pt x="3763381" y="1306929"/>
                  <a:pt x="3748807" y="1286068"/>
                </a:cubicBezTo>
                <a:close/>
                <a:moveTo>
                  <a:pt x="3685369" y="773034"/>
                </a:moveTo>
                <a:lnTo>
                  <a:pt x="3685369" y="773035"/>
                </a:lnTo>
                <a:cubicBezTo>
                  <a:pt x="3687655" y="800276"/>
                  <a:pt x="3690893" y="827329"/>
                  <a:pt x="3693369" y="854379"/>
                </a:cubicBezTo>
                <a:cubicBezTo>
                  <a:pt x="3695655" y="878956"/>
                  <a:pt x="3696417" y="903722"/>
                  <a:pt x="3724422" y="915343"/>
                </a:cubicBezTo>
                <a:cubicBezTo>
                  <a:pt x="3728804" y="917059"/>
                  <a:pt x="3732042" y="922773"/>
                  <a:pt x="3734900" y="927155"/>
                </a:cubicBezTo>
                <a:cubicBezTo>
                  <a:pt x="3778908" y="994785"/>
                  <a:pt x="3777764" y="1030980"/>
                  <a:pt x="3731280" y="1097087"/>
                </a:cubicBezTo>
                <a:cubicBezTo>
                  <a:pt x="3726518" y="1103945"/>
                  <a:pt x="3723088" y="1118613"/>
                  <a:pt x="3726898" y="1123185"/>
                </a:cubicBezTo>
                <a:cubicBezTo>
                  <a:pt x="3742710" y="1142617"/>
                  <a:pt x="3749759" y="1162953"/>
                  <a:pt x="3751617" y="1184028"/>
                </a:cubicBezTo>
                <a:cubicBezTo>
                  <a:pt x="3749759" y="1162953"/>
                  <a:pt x="3742711" y="1142616"/>
                  <a:pt x="3726899" y="1123184"/>
                </a:cubicBezTo>
                <a:cubicBezTo>
                  <a:pt x="3723089" y="1118612"/>
                  <a:pt x="3726519" y="1103944"/>
                  <a:pt x="3731281" y="1097086"/>
                </a:cubicBezTo>
                <a:cubicBezTo>
                  <a:pt x="3777765" y="1030979"/>
                  <a:pt x="3778909" y="994784"/>
                  <a:pt x="3734901" y="927154"/>
                </a:cubicBezTo>
                <a:cubicBezTo>
                  <a:pt x="3732043" y="922772"/>
                  <a:pt x="3728805" y="917058"/>
                  <a:pt x="3724423" y="915342"/>
                </a:cubicBezTo>
                <a:cubicBezTo>
                  <a:pt x="3696417" y="903721"/>
                  <a:pt x="3695655" y="878955"/>
                  <a:pt x="3693369" y="854378"/>
                </a:cubicBezTo>
                <a:close/>
                <a:moveTo>
                  <a:pt x="3740770" y="517850"/>
                </a:moveTo>
                <a:lnTo>
                  <a:pt x="3731852" y="556047"/>
                </a:lnTo>
                <a:cubicBezTo>
                  <a:pt x="3729756" y="564048"/>
                  <a:pt x="3724232" y="572622"/>
                  <a:pt x="3725374" y="580050"/>
                </a:cubicBezTo>
                <a:cubicBezTo>
                  <a:pt x="3728708" y="601578"/>
                  <a:pt x="3726279" y="622200"/>
                  <a:pt x="3721993" y="642537"/>
                </a:cubicBezTo>
                <a:lnTo>
                  <a:pt x="3709470" y="694927"/>
                </a:lnTo>
                <a:lnTo>
                  <a:pt x="3721994" y="642536"/>
                </a:lnTo>
                <a:cubicBezTo>
                  <a:pt x="3726280" y="622200"/>
                  <a:pt x="3728709" y="601577"/>
                  <a:pt x="3725375" y="580049"/>
                </a:cubicBezTo>
                <a:cubicBezTo>
                  <a:pt x="3724233" y="572621"/>
                  <a:pt x="3729757" y="564047"/>
                  <a:pt x="3731853" y="556046"/>
                </a:cubicBezTo>
                <a:close/>
                <a:moveTo>
                  <a:pt x="3754065" y="298168"/>
                </a:moveTo>
                <a:lnTo>
                  <a:pt x="3739283" y="313532"/>
                </a:lnTo>
                <a:lnTo>
                  <a:pt x="3739283" y="313532"/>
                </a:lnTo>
                <a:lnTo>
                  <a:pt x="3739282" y="313533"/>
                </a:lnTo>
                <a:cubicBezTo>
                  <a:pt x="3735090" y="316389"/>
                  <a:pt x="3737376" y="330298"/>
                  <a:pt x="3738710" y="338870"/>
                </a:cubicBezTo>
                <a:lnTo>
                  <a:pt x="3738716" y="338898"/>
                </a:lnTo>
                <a:lnTo>
                  <a:pt x="3748617" y="395639"/>
                </a:lnTo>
                <a:lnTo>
                  <a:pt x="3744807" y="367327"/>
                </a:lnTo>
                <a:lnTo>
                  <a:pt x="3738716" y="338898"/>
                </a:lnTo>
                <a:lnTo>
                  <a:pt x="3738711" y="338869"/>
                </a:lnTo>
                <a:cubicBezTo>
                  <a:pt x="3738044" y="334583"/>
                  <a:pt x="3737139" y="328963"/>
                  <a:pt x="3736925" y="324057"/>
                </a:cubicBezTo>
                <a:lnTo>
                  <a:pt x="3739283" y="313532"/>
                </a:lnTo>
                <a:close/>
                <a:moveTo>
                  <a:pt x="3761610" y="281567"/>
                </a:moveTo>
                <a:lnTo>
                  <a:pt x="3756715" y="295414"/>
                </a:lnTo>
                <a:lnTo>
                  <a:pt x="3756716" y="295414"/>
                </a:lnTo>
                <a:close/>
                <a:moveTo>
                  <a:pt x="3748290" y="24485"/>
                </a:moveTo>
                <a:lnTo>
                  <a:pt x="3746027" y="74128"/>
                </a:lnTo>
                <a:cubicBezTo>
                  <a:pt x="3746950" y="91491"/>
                  <a:pt x="3749260" y="108702"/>
                  <a:pt x="3751951" y="125860"/>
                </a:cubicBezTo>
                <a:lnTo>
                  <a:pt x="3756346" y="153386"/>
                </a:lnTo>
                <a:lnTo>
                  <a:pt x="3764619" y="228943"/>
                </a:lnTo>
                <a:lnTo>
                  <a:pt x="3760160" y="177270"/>
                </a:lnTo>
                <a:lnTo>
                  <a:pt x="3756346" y="153386"/>
                </a:lnTo>
                <a:lnTo>
                  <a:pt x="3756147" y="151568"/>
                </a:lnTo>
                <a:cubicBezTo>
                  <a:pt x="3751917" y="125875"/>
                  <a:pt x="3747412" y="100173"/>
                  <a:pt x="3746028" y="74128"/>
                </a:cubicBezTo>
                <a:close/>
                <a:moveTo>
                  <a:pt x="3745709" y="0"/>
                </a:moveTo>
                <a:lnTo>
                  <a:pt x="3748427" y="21485"/>
                </a:lnTo>
                <a:lnTo>
                  <a:pt x="3745709" y="0"/>
                </a:lnTo>
                <a:lnTo>
                  <a:pt x="4209817" y="0"/>
                </a:lnTo>
                <a:lnTo>
                  <a:pt x="4208690" y="2816"/>
                </a:lnTo>
                <a:cubicBezTo>
                  <a:pt x="4200308" y="21485"/>
                  <a:pt x="4197640" y="43011"/>
                  <a:pt x="4194592" y="63586"/>
                </a:cubicBezTo>
                <a:cubicBezTo>
                  <a:pt x="4189067" y="101307"/>
                  <a:pt x="4185637" y="139218"/>
                  <a:pt x="4180685" y="176938"/>
                </a:cubicBezTo>
                <a:cubicBezTo>
                  <a:pt x="4179541" y="184940"/>
                  <a:pt x="4177447" y="194084"/>
                  <a:pt x="4172683" y="200181"/>
                </a:cubicBezTo>
                <a:cubicBezTo>
                  <a:pt x="4140678" y="241900"/>
                  <a:pt x="4131725" y="292578"/>
                  <a:pt x="4134771" y="340773"/>
                </a:cubicBezTo>
                <a:cubicBezTo>
                  <a:pt x="4137060" y="378685"/>
                  <a:pt x="4138774" y="415834"/>
                  <a:pt x="4135536" y="453363"/>
                </a:cubicBezTo>
                <a:cubicBezTo>
                  <a:pt x="4135344" y="456221"/>
                  <a:pt x="4135726" y="460031"/>
                  <a:pt x="4137250" y="462125"/>
                </a:cubicBezTo>
                <a:cubicBezTo>
                  <a:pt x="4147346" y="475080"/>
                  <a:pt x="4148108" y="488606"/>
                  <a:pt x="4149822" y="505181"/>
                </a:cubicBezTo>
                <a:cubicBezTo>
                  <a:pt x="4152300" y="528614"/>
                  <a:pt x="4150584" y="550140"/>
                  <a:pt x="4146394" y="571859"/>
                </a:cubicBezTo>
                <a:cubicBezTo>
                  <a:pt x="4143346" y="587671"/>
                  <a:pt x="4137060" y="603672"/>
                  <a:pt x="4129057" y="617771"/>
                </a:cubicBezTo>
                <a:cubicBezTo>
                  <a:pt x="4117817" y="637391"/>
                  <a:pt x="4113437" y="656254"/>
                  <a:pt x="4128295" y="674922"/>
                </a:cubicBezTo>
                <a:cubicBezTo>
                  <a:pt x="4144108" y="695115"/>
                  <a:pt x="4138584" y="717976"/>
                  <a:pt x="4139154" y="740267"/>
                </a:cubicBezTo>
                <a:cubicBezTo>
                  <a:pt x="4139346" y="749981"/>
                  <a:pt x="4138964" y="760269"/>
                  <a:pt x="4141440" y="769604"/>
                </a:cubicBezTo>
                <a:cubicBezTo>
                  <a:pt x="4148490" y="796654"/>
                  <a:pt x="4159158" y="822755"/>
                  <a:pt x="4163920" y="850188"/>
                </a:cubicBezTo>
                <a:cubicBezTo>
                  <a:pt x="4166587" y="865429"/>
                  <a:pt x="4161824" y="882383"/>
                  <a:pt x="4158396" y="898197"/>
                </a:cubicBezTo>
                <a:cubicBezTo>
                  <a:pt x="4154776" y="914199"/>
                  <a:pt x="4149252" y="930010"/>
                  <a:pt x="4143536" y="945443"/>
                </a:cubicBezTo>
                <a:cubicBezTo>
                  <a:pt x="4139726" y="955919"/>
                  <a:pt x="4136106" y="967349"/>
                  <a:pt x="4129247" y="975732"/>
                </a:cubicBezTo>
                <a:cubicBezTo>
                  <a:pt x="4113627" y="994784"/>
                  <a:pt x="4110959" y="1014405"/>
                  <a:pt x="4119151" y="1036886"/>
                </a:cubicBezTo>
                <a:cubicBezTo>
                  <a:pt x="4120485" y="1040314"/>
                  <a:pt x="4120485" y="1044314"/>
                  <a:pt x="4120675" y="1048124"/>
                </a:cubicBezTo>
                <a:cubicBezTo>
                  <a:pt x="4124675" y="1109090"/>
                  <a:pt x="4127153" y="1170050"/>
                  <a:pt x="4133249" y="1230632"/>
                </a:cubicBezTo>
                <a:cubicBezTo>
                  <a:pt x="4135726" y="1255205"/>
                  <a:pt x="4146584" y="1278828"/>
                  <a:pt x="4153442" y="1303023"/>
                </a:cubicBezTo>
                <a:cubicBezTo>
                  <a:pt x="4154776" y="1307977"/>
                  <a:pt x="4156872" y="1313503"/>
                  <a:pt x="4155918" y="1318455"/>
                </a:cubicBezTo>
                <a:cubicBezTo>
                  <a:pt x="4146394" y="1372367"/>
                  <a:pt x="4160300" y="1422853"/>
                  <a:pt x="4178589" y="1472574"/>
                </a:cubicBezTo>
                <a:cubicBezTo>
                  <a:pt x="4180495" y="1477716"/>
                  <a:pt x="4179923" y="1484003"/>
                  <a:pt x="4179541" y="1489719"/>
                </a:cubicBezTo>
                <a:cubicBezTo>
                  <a:pt x="4178209" y="1505723"/>
                  <a:pt x="4171541" y="1523058"/>
                  <a:pt x="4175541" y="1537536"/>
                </a:cubicBezTo>
                <a:cubicBezTo>
                  <a:pt x="4186591" y="1576018"/>
                  <a:pt x="4199926" y="1614119"/>
                  <a:pt x="4216690" y="1650316"/>
                </a:cubicBezTo>
                <a:cubicBezTo>
                  <a:pt x="4233645" y="1687085"/>
                  <a:pt x="4247933" y="1721184"/>
                  <a:pt x="4230789" y="1763286"/>
                </a:cubicBezTo>
                <a:cubicBezTo>
                  <a:pt x="4223548" y="1781193"/>
                  <a:pt x="4228693" y="1804815"/>
                  <a:pt x="4230597" y="1825392"/>
                </a:cubicBezTo>
                <a:cubicBezTo>
                  <a:pt x="4232121" y="1840440"/>
                  <a:pt x="4240696" y="1854919"/>
                  <a:pt x="4240696" y="1869779"/>
                </a:cubicBezTo>
                <a:cubicBezTo>
                  <a:pt x="4240696" y="1909407"/>
                  <a:pt x="4250791" y="1944648"/>
                  <a:pt x="4271366" y="1978939"/>
                </a:cubicBezTo>
                <a:cubicBezTo>
                  <a:pt x="4279367" y="1992278"/>
                  <a:pt x="4274032" y="2013042"/>
                  <a:pt x="4276128" y="2030377"/>
                </a:cubicBezTo>
                <a:cubicBezTo>
                  <a:pt x="4278604" y="2048667"/>
                  <a:pt x="4280890" y="2067524"/>
                  <a:pt x="4286418" y="2085053"/>
                </a:cubicBezTo>
                <a:cubicBezTo>
                  <a:pt x="4300895" y="2130392"/>
                  <a:pt x="4317278" y="2175162"/>
                  <a:pt x="4332518" y="2220311"/>
                </a:cubicBezTo>
                <a:cubicBezTo>
                  <a:pt x="4345093" y="2257458"/>
                  <a:pt x="4335186" y="2294038"/>
                  <a:pt x="4329853" y="2330805"/>
                </a:cubicBezTo>
                <a:cubicBezTo>
                  <a:pt x="4326422" y="2353858"/>
                  <a:pt x="4318230" y="2375382"/>
                  <a:pt x="4330422" y="2401291"/>
                </a:cubicBezTo>
                <a:cubicBezTo>
                  <a:pt x="4342044" y="2426058"/>
                  <a:pt x="4339377" y="2457491"/>
                  <a:pt x="4345663" y="2485306"/>
                </a:cubicBezTo>
                <a:cubicBezTo>
                  <a:pt x="4350997" y="2508741"/>
                  <a:pt x="4359572" y="2531408"/>
                  <a:pt x="4367953" y="2554078"/>
                </a:cubicBezTo>
                <a:cubicBezTo>
                  <a:pt x="4379384" y="2584941"/>
                  <a:pt x="4391384" y="2615420"/>
                  <a:pt x="4385670" y="2649142"/>
                </a:cubicBezTo>
                <a:cubicBezTo>
                  <a:pt x="4379192" y="2687435"/>
                  <a:pt x="4403577" y="2713722"/>
                  <a:pt x="4419771" y="2743825"/>
                </a:cubicBezTo>
                <a:cubicBezTo>
                  <a:pt x="4430819" y="2764589"/>
                  <a:pt x="4439012" y="2787258"/>
                  <a:pt x="4445870" y="2809929"/>
                </a:cubicBezTo>
                <a:cubicBezTo>
                  <a:pt x="4454824" y="2840218"/>
                  <a:pt x="4460158" y="2871461"/>
                  <a:pt x="4468921" y="2901942"/>
                </a:cubicBezTo>
                <a:cubicBezTo>
                  <a:pt x="4482065" y="2948046"/>
                  <a:pt x="4492353" y="2994721"/>
                  <a:pt x="4485113" y="3042727"/>
                </a:cubicBezTo>
                <a:cubicBezTo>
                  <a:pt x="4481875" y="3064826"/>
                  <a:pt x="4482065" y="3085402"/>
                  <a:pt x="4486829" y="3107499"/>
                </a:cubicBezTo>
                <a:cubicBezTo>
                  <a:pt x="4494639" y="3143694"/>
                  <a:pt x="4495592" y="3180843"/>
                  <a:pt x="4524738" y="3209992"/>
                </a:cubicBezTo>
                <a:cubicBezTo>
                  <a:pt x="4535027" y="3220279"/>
                  <a:pt x="4537693" y="3238757"/>
                  <a:pt x="4543028" y="3253808"/>
                </a:cubicBezTo>
                <a:cubicBezTo>
                  <a:pt x="4549315" y="3271144"/>
                  <a:pt x="4546075" y="3283907"/>
                  <a:pt x="4527787" y="3293243"/>
                </a:cubicBezTo>
                <a:cubicBezTo>
                  <a:pt x="4519596" y="3297433"/>
                  <a:pt x="4511594" y="3309436"/>
                  <a:pt x="4510260" y="3318770"/>
                </a:cubicBezTo>
                <a:cubicBezTo>
                  <a:pt x="4506260" y="3346775"/>
                  <a:pt x="4512166" y="3372494"/>
                  <a:pt x="4525122" y="3399545"/>
                </a:cubicBezTo>
                <a:cubicBezTo>
                  <a:pt x="4537313" y="3424882"/>
                  <a:pt x="4535979" y="3456507"/>
                  <a:pt x="4540741" y="3485274"/>
                </a:cubicBezTo>
                <a:cubicBezTo>
                  <a:pt x="4544171" y="3505656"/>
                  <a:pt x="4551219" y="3526041"/>
                  <a:pt x="4551219" y="3546616"/>
                </a:cubicBezTo>
                <a:cubicBezTo>
                  <a:pt x="4551219" y="3572145"/>
                  <a:pt x="4545123" y="3597481"/>
                  <a:pt x="4542837" y="3623200"/>
                </a:cubicBezTo>
                <a:cubicBezTo>
                  <a:pt x="4540933" y="3643203"/>
                  <a:pt x="4541695" y="3663588"/>
                  <a:pt x="4539409" y="3683590"/>
                </a:cubicBezTo>
                <a:cubicBezTo>
                  <a:pt x="4537693" y="3699975"/>
                  <a:pt x="4533313" y="3716167"/>
                  <a:pt x="4529694" y="3732360"/>
                </a:cubicBezTo>
                <a:cubicBezTo>
                  <a:pt x="4528359" y="3738266"/>
                  <a:pt x="4523214" y="3744172"/>
                  <a:pt x="4523976" y="3749505"/>
                </a:cubicBezTo>
                <a:cubicBezTo>
                  <a:pt x="4532169" y="3802466"/>
                  <a:pt x="4495592" y="3840568"/>
                  <a:pt x="4479399" y="3885337"/>
                </a:cubicBezTo>
                <a:cubicBezTo>
                  <a:pt x="4462252" y="3932393"/>
                  <a:pt x="4435964" y="3977924"/>
                  <a:pt x="4443774" y="4030502"/>
                </a:cubicBezTo>
                <a:cubicBezTo>
                  <a:pt x="4448536" y="4062317"/>
                  <a:pt x="4459586" y="4092988"/>
                  <a:pt x="4466255" y="4124613"/>
                </a:cubicBezTo>
                <a:cubicBezTo>
                  <a:pt x="4468541" y="4135853"/>
                  <a:pt x="4468159" y="4148426"/>
                  <a:pt x="4465873" y="4159666"/>
                </a:cubicBezTo>
                <a:cubicBezTo>
                  <a:pt x="4455394" y="4213960"/>
                  <a:pt x="4453871" y="4267492"/>
                  <a:pt x="4471017" y="4320836"/>
                </a:cubicBezTo>
                <a:cubicBezTo>
                  <a:pt x="4473875" y="4329978"/>
                  <a:pt x="4476541" y="4339694"/>
                  <a:pt x="4476541" y="4349221"/>
                </a:cubicBezTo>
                <a:cubicBezTo>
                  <a:pt x="4476541" y="4401418"/>
                  <a:pt x="4472541" y="4452664"/>
                  <a:pt x="4453871" y="4502578"/>
                </a:cubicBezTo>
                <a:cubicBezTo>
                  <a:pt x="4447584" y="4519342"/>
                  <a:pt x="4451584" y="4539727"/>
                  <a:pt x="4450060" y="4558206"/>
                </a:cubicBezTo>
                <a:cubicBezTo>
                  <a:pt x="4448728" y="4575350"/>
                  <a:pt x="4448156" y="4592877"/>
                  <a:pt x="4443774" y="4609451"/>
                </a:cubicBezTo>
                <a:cubicBezTo>
                  <a:pt x="4437298" y="4633646"/>
                  <a:pt x="4436536" y="4656125"/>
                  <a:pt x="4442250" y="4681082"/>
                </a:cubicBezTo>
                <a:cubicBezTo>
                  <a:pt x="4447584" y="4704894"/>
                  <a:pt x="4444919" y="4730613"/>
                  <a:pt x="4445108" y="4755380"/>
                </a:cubicBezTo>
                <a:cubicBezTo>
                  <a:pt x="4445298" y="4783003"/>
                  <a:pt x="4445488" y="4810626"/>
                  <a:pt x="4444537" y="4838249"/>
                </a:cubicBezTo>
                <a:cubicBezTo>
                  <a:pt x="4444156" y="4849299"/>
                  <a:pt x="4436536" y="4861872"/>
                  <a:pt x="4439584" y="4871018"/>
                </a:cubicBezTo>
                <a:cubicBezTo>
                  <a:pt x="4449870" y="4900545"/>
                  <a:pt x="4437488" y="4930074"/>
                  <a:pt x="4443012" y="4959601"/>
                </a:cubicBezTo>
                <a:cubicBezTo>
                  <a:pt x="4445870" y="4974081"/>
                  <a:pt x="4438060" y="4990464"/>
                  <a:pt x="4437298" y="5006085"/>
                </a:cubicBezTo>
                <a:cubicBezTo>
                  <a:pt x="4435964" y="5031613"/>
                  <a:pt x="4436536" y="5057140"/>
                  <a:pt x="4436154" y="5082669"/>
                </a:cubicBezTo>
                <a:cubicBezTo>
                  <a:pt x="4435964" y="5091051"/>
                  <a:pt x="4435203" y="5099244"/>
                  <a:pt x="4434819" y="5107626"/>
                </a:cubicBezTo>
                <a:cubicBezTo>
                  <a:pt x="4434439" y="5115056"/>
                  <a:pt x="4432725" y="5122866"/>
                  <a:pt x="4434057" y="5129915"/>
                </a:cubicBezTo>
                <a:cubicBezTo>
                  <a:pt x="4438822" y="5155444"/>
                  <a:pt x="4446632" y="5180590"/>
                  <a:pt x="4449680" y="5206307"/>
                </a:cubicBezTo>
                <a:cubicBezTo>
                  <a:pt x="4452346" y="5228596"/>
                  <a:pt x="4448728" y="5251649"/>
                  <a:pt x="4450632" y="5274128"/>
                </a:cubicBezTo>
                <a:cubicBezTo>
                  <a:pt x="4453871" y="5313753"/>
                  <a:pt x="4459586" y="5353378"/>
                  <a:pt x="4463207" y="5393004"/>
                </a:cubicBezTo>
                <a:cubicBezTo>
                  <a:pt x="4463968" y="5401578"/>
                  <a:pt x="4459204" y="5410530"/>
                  <a:pt x="4458824" y="5419294"/>
                </a:cubicBezTo>
                <a:cubicBezTo>
                  <a:pt x="4457872" y="5446727"/>
                  <a:pt x="4457680" y="5474160"/>
                  <a:pt x="4457110" y="5501593"/>
                </a:cubicBezTo>
                <a:cubicBezTo>
                  <a:pt x="4456918" y="5517214"/>
                  <a:pt x="4457490" y="5533026"/>
                  <a:pt x="4455776" y="5548459"/>
                </a:cubicBezTo>
                <a:cubicBezTo>
                  <a:pt x="4453490" y="5568841"/>
                  <a:pt x="4450060" y="5587320"/>
                  <a:pt x="4464920" y="5606371"/>
                </a:cubicBezTo>
                <a:cubicBezTo>
                  <a:pt x="4487972" y="5635710"/>
                  <a:pt x="4479018" y="5673049"/>
                  <a:pt x="4484351" y="5706958"/>
                </a:cubicBezTo>
                <a:cubicBezTo>
                  <a:pt x="4485685" y="5715722"/>
                  <a:pt x="4485875" y="5724677"/>
                  <a:pt x="4487399" y="5733439"/>
                </a:cubicBezTo>
                <a:cubicBezTo>
                  <a:pt x="4490257" y="5749633"/>
                  <a:pt x="4493495" y="5765634"/>
                  <a:pt x="4496736" y="5781829"/>
                </a:cubicBezTo>
                <a:cubicBezTo>
                  <a:pt x="4497306" y="5784685"/>
                  <a:pt x="4497498" y="5787923"/>
                  <a:pt x="4498450" y="5790591"/>
                </a:cubicBezTo>
                <a:cubicBezTo>
                  <a:pt x="4506450" y="5815168"/>
                  <a:pt x="4515594" y="5839360"/>
                  <a:pt x="4522072" y="5864317"/>
                </a:cubicBezTo>
                <a:cubicBezTo>
                  <a:pt x="4525311" y="5876510"/>
                  <a:pt x="4525693" y="5890036"/>
                  <a:pt x="4523976" y="5902609"/>
                </a:cubicBezTo>
                <a:cubicBezTo>
                  <a:pt x="4519024" y="5939376"/>
                  <a:pt x="4516928" y="5975763"/>
                  <a:pt x="4524168" y="6012722"/>
                </a:cubicBezTo>
                <a:cubicBezTo>
                  <a:pt x="4527025" y="6027391"/>
                  <a:pt x="4522263" y="6043775"/>
                  <a:pt x="4520548" y="6059396"/>
                </a:cubicBezTo>
                <a:cubicBezTo>
                  <a:pt x="4515976" y="6096735"/>
                  <a:pt x="4511022" y="6134074"/>
                  <a:pt x="4506642" y="6171604"/>
                </a:cubicBezTo>
                <a:cubicBezTo>
                  <a:pt x="4503975" y="6195036"/>
                  <a:pt x="4502450" y="6218659"/>
                  <a:pt x="4499785" y="6242092"/>
                </a:cubicBezTo>
                <a:cubicBezTo>
                  <a:pt x="4496544" y="6269143"/>
                  <a:pt x="4491591" y="6296004"/>
                  <a:pt x="4488923" y="6323057"/>
                </a:cubicBezTo>
                <a:cubicBezTo>
                  <a:pt x="4485875" y="6353918"/>
                  <a:pt x="4485305" y="6384971"/>
                  <a:pt x="4482065" y="6415832"/>
                </a:cubicBezTo>
                <a:cubicBezTo>
                  <a:pt x="4475779" y="6472224"/>
                  <a:pt x="4468349" y="6528423"/>
                  <a:pt x="4461300" y="6584811"/>
                </a:cubicBezTo>
                <a:cubicBezTo>
                  <a:pt x="4454442" y="6639487"/>
                  <a:pt x="4448346" y="6694163"/>
                  <a:pt x="4439775" y="6748457"/>
                </a:cubicBezTo>
                <a:cubicBezTo>
                  <a:pt x="4436154" y="6771318"/>
                  <a:pt x="4426247" y="6793034"/>
                  <a:pt x="4420723" y="6815515"/>
                </a:cubicBezTo>
                <a:lnTo>
                  <a:pt x="4411023" y="6858000"/>
                </a:lnTo>
                <a:lnTo>
                  <a:pt x="4238770" y="6858000"/>
                </a:lnTo>
                <a:lnTo>
                  <a:pt x="0" y="6858000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5393FA5-8267-4F20-5162-C412C04FFE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4762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1E14490-E128-45A5-BAAD-735C6985078E}" type="datetime1">
              <a:rPr lang="en-US" sz="100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11/6/2025</a:t>
            </a:fld>
            <a:endParaRPr lang="en-US" sz="1000">
              <a:solidFill>
                <a:srgbClr val="FFFFFF"/>
              </a:solidFill>
              <a:latin typeface="Calibri" panose="020F0502020204030204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7900967-84CA-47B4-9F1C-E787BAC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340C09-D338-15F4-84AC-018EE5455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466933"/>
            <a:ext cx="2635250" cy="7078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0D0FC2E3-A69C-4D5E-9D0D-9F10D106B08F}" type="slidenum">
              <a:rPr lang="en-US" sz="4400">
                <a:solidFill>
                  <a:schemeClr val="bg1"/>
                </a:solidFill>
                <a:latin typeface="Calibri" panose="020F0502020204030204"/>
              </a:rPr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19</a:t>
            </a:fld>
            <a:endParaRPr lang="en-US" sz="4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CB7B796-2BCA-7385-1351-C27FC4458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59713" y="6025942"/>
            <a:ext cx="34972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sz="1000" kern="1200">
                <a:solidFill>
                  <a:schemeClr val="bg1">
                    <a:alpha val="60000"/>
                  </a:schemeClr>
                </a:solidFill>
                <a:latin typeface="Calibri" panose="020F0502020204030204"/>
                <a:ea typeface="+mn-ea"/>
                <a:cs typeface="+mn-cs"/>
              </a:rPr>
              <a:t>Naverhistorie - Naverkultur - Helsingør - KFBH</a:t>
            </a:r>
          </a:p>
        </p:txBody>
      </p:sp>
    </p:spTree>
    <p:extLst>
      <p:ext uri="{BB962C8B-B14F-4D97-AF65-F5344CB8AC3E}">
        <p14:creationId xmlns:p14="http://schemas.microsoft.com/office/powerpoint/2010/main" val="3848900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ladsholder til indhold 7" descr="Et billede, der indeholder udendørs, bygning, sky, Cykelhjul">
            <a:extLst>
              <a:ext uri="{FF2B5EF4-FFF2-40B4-BE49-F238E27FC236}">
                <a16:creationId xmlns:a16="http://schemas.microsoft.com/office/drawing/2014/main" id="{7A8CE99D-A6F1-93F8-5E1D-B2EB963B9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2" r="1" b="16906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3D25D4-E8AA-3069-8129-A078BFA9D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479044"/>
            <a:ext cx="3822189" cy="1899912"/>
          </a:xfrm>
        </p:spPr>
        <p:txBody>
          <a:bodyPr>
            <a:normAutofit/>
          </a:bodyPr>
          <a:lstStyle/>
          <a:p>
            <a:r>
              <a:rPr lang="da-DK" sz="4000" dirty="0"/>
              <a:t>Toksvig og Jensen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29FEC6-B398-FF9F-62D3-36A4312254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510B3BA-A45B-461C-B2C0-537521F07D47}" type="datetime1">
              <a:rPr lang="da-DK" smtClean="0"/>
              <a:pPr>
                <a:spcAft>
                  <a:spcPts val="600"/>
                </a:spcAft>
              </a:pPr>
              <a:t>06-11-2025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682C1F0-BD22-AB6A-1872-7B0AB631B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F4308F0-8B47-1BB5-700D-FD85D9038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0FC2E3-A69C-4D5E-9D0D-9F10D106B08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20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300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ladsholder til indhold 7" descr="Et billede, der indeholder tøj, møbel, person, indendørs&#10;&#10;AI-genereret indhold kan være ukorrekt.">
            <a:extLst>
              <a:ext uri="{FF2B5EF4-FFF2-40B4-BE49-F238E27FC236}">
                <a16:creationId xmlns:a16="http://schemas.microsoft.com/office/drawing/2014/main" id="{CBCFE694-A092-46A7-EFCE-F69F9B471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6" r="4711" b="34469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0" name="Rectangle 14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5B4016-B985-5840-2F9B-69CA07800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018" y="182693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ln w="22225">
                  <a:solidFill>
                    <a:schemeClr val="tx1"/>
                  </a:solidFill>
                  <a:miter lim="800000"/>
                </a:ln>
              </a:rPr>
              <a:t>Rubiel</a:t>
            </a:r>
            <a:br>
              <a:rPr lang="en-US" sz="4800" dirty="0">
                <a:ln w="22225">
                  <a:solidFill>
                    <a:schemeClr val="tx1"/>
                  </a:solidFill>
                  <a:miter lim="800000"/>
                </a:ln>
              </a:rPr>
            </a:br>
            <a:br>
              <a:rPr lang="en-US" sz="4800" dirty="0">
                <a:ln w="22225">
                  <a:solidFill>
                    <a:schemeClr val="tx1"/>
                  </a:solidFill>
                  <a:miter lim="800000"/>
                </a:ln>
              </a:rPr>
            </a:br>
            <a:r>
              <a:rPr lang="en-US" sz="4800" dirty="0">
                <a:ln w="22225">
                  <a:solidFill>
                    <a:schemeClr val="tx1"/>
                  </a:solidFill>
                  <a:miter lim="800000"/>
                </a:ln>
              </a:rPr>
              <a:t>CERN</a:t>
            </a: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05E19F-F53D-38D8-FC3C-177325A920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7981" y="6356350"/>
            <a:ext cx="121433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FBB7249-098F-4609-8EEA-6EC0A118906E}" type="datetime1"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11/6/2025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FBBC3A-570C-E3BE-7445-EC7707989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2321" y="6356350"/>
            <a:ext cx="280901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E115AF5-A197-DCAC-6505-3D19720C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819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D0FC2E3-A69C-4D5E-9D0D-9F10D106B08F}" type="slidenum">
              <a:rPr lang="en-US">
                <a:solidFill>
                  <a:schemeClr val="bg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21</a:t>
            </a:fld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64931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6B158B5-50B5-4927-A367-7C9F3AFE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EE7FEE-D543-D9E5-2FAB-52E613022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4" y="1367673"/>
            <a:ext cx="4375151" cy="26655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100">
                <a:solidFill>
                  <a:schemeClr val="bg1"/>
                </a:solidFill>
              </a:rPr>
              <a:t>Klubben og huset aktiviteter</a:t>
            </a:r>
          </a:p>
        </p:txBody>
      </p:sp>
      <p:pic>
        <p:nvPicPr>
          <p:cNvPr id="8" name="Pladsholder til indhold 7" descr="Et billede, der indeholder møbel, indendørs, mur, bord&#10;&#10;AI-genereret indhold kan være ukorrekt.">
            <a:extLst>
              <a:ext uri="{FF2B5EF4-FFF2-40B4-BE49-F238E27FC236}">
                <a16:creationId xmlns:a16="http://schemas.microsoft.com/office/drawing/2014/main" id="{2653499A-E05A-7F25-DA66-BD938F489A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4" b="11700"/>
          <a:stretch>
            <a:fillRect/>
          </a:stretch>
        </p:blipFill>
        <p:spPr>
          <a:xfrm>
            <a:off x="1" y="2"/>
            <a:ext cx="6249303" cy="6857998"/>
          </a:xfrm>
          <a:custGeom>
            <a:avLst/>
            <a:gdLst/>
            <a:ahLst/>
            <a:cxnLst/>
            <a:rect l="l" t="t" r="r" b="b"/>
            <a:pathLst>
              <a:path w="6249303" h="6857998">
                <a:moveTo>
                  <a:pt x="5497146" y="6118149"/>
                </a:moveTo>
                <a:cubicBezTo>
                  <a:pt x="5503695" y="6124102"/>
                  <a:pt x="5511317" y="6129341"/>
                  <a:pt x="5518366" y="6133723"/>
                </a:cubicBezTo>
                <a:cubicBezTo>
                  <a:pt x="5525509" y="6138152"/>
                  <a:pt x="5530855" y="6143474"/>
                  <a:pt x="5534525" y="6149380"/>
                </a:cubicBezTo>
                <a:lnTo>
                  <a:pt x="5540000" y="6166562"/>
                </a:lnTo>
                <a:lnTo>
                  <a:pt x="5534525" y="6149379"/>
                </a:lnTo>
                <a:cubicBezTo>
                  <a:pt x="5530855" y="6143474"/>
                  <a:pt x="5525509" y="6138152"/>
                  <a:pt x="5518366" y="6133722"/>
                </a:cubicBezTo>
                <a:cubicBezTo>
                  <a:pt x="5511317" y="6129341"/>
                  <a:pt x="5503695" y="6124102"/>
                  <a:pt x="5497146" y="6118149"/>
                </a:cubicBezTo>
                <a:close/>
                <a:moveTo>
                  <a:pt x="5405304" y="4941372"/>
                </a:moveTo>
                <a:lnTo>
                  <a:pt x="5408634" y="4950869"/>
                </a:lnTo>
                <a:lnTo>
                  <a:pt x="5418318" y="4991382"/>
                </a:lnTo>
                <a:lnTo>
                  <a:pt x="5408634" y="4950868"/>
                </a:lnTo>
                <a:close/>
                <a:moveTo>
                  <a:pt x="5409242" y="4749807"/>
                </a:moveTo>
                <a:cubicBezTo>
                  <a:pt x="5397106" y="4762826"/>
                  <a:pt x="5396249" y="4781365"/>
                  <a:pt x="5394535" y="4799797"/>
                </a:cubicBezTo>
                <a:cubicBezTo>
                  <a:pt x="5396249" y="4781365"/>
                  <a:pt x="5397106" y="4762827"/>
                  <a:pt x="5409242" y="4749807"/>
                </a:cubicBezTo>
                <a:close/>
                <a:moveTo>
                  <a:pt x="5427041" y="4543185"/>
                </a:moveTo>
                <a:cubicBezTo>
                  <a:pt x="5428019" y="4548281"/>
                  <a:pt x="5430065" y="4553662"/>
                  <a:pt x="5432447" y="4557092"/>
                </a:cubicBezTo>
                <a:cubicBezTo>
                  <a:pt x="5444067" y="4573618"/>
                  <a:pt x="5452855" y="4588275"/>
                  <a:pt x="5458810" y="4602021"/>
                </a:cubicBezTo>
                <a:cubicBezTo>
                  <a:pt x="5452855" y="4588275"/>
                  <a:pt x="5444067" y="4573618"/>
                  <a:pt x="5432447" y="4557091"/>
                </a:cubicBezTo>
                <a:close/>
                <a:moveTo>
                  <a:pt x="5893259" y="2819253"/>
                </a:moveTo>
                <a:lnTo>
                  <a:pt x="5904902" y="2827484"/>
                </a:lnTo>
                <a:lnTo>
                  <a:pt x="5904904" y="2827486"/>
                </a:lnTo>
                <a:lnTo>
                  <a:pt x="5933407" y="2861156"/>
                </a:lnTo>
                <a:lnTo>
                  <a:pt x="5923753" y="2842392"/>
                </a:lnTo>
                <a:lnTo>
                  <a:pt x="5904904" y="2827486"/>
                </a:lnTo>
                <a:lnTo>
                  <a:pt x="5904902" y="2827483"/>
                </a:lnTo>
                <a:close/>
                <a:moveTo>
                  <a:pt x="5823604" y="1974015"/>
                </a:moveTo>
                <a:lnTo>
                  <a:pt x="5817090" y="1999763"/>
                </a:lnTo>
                <a:cubicBezTo>
                  <a:pt x="5813281" y="2008056"/>
                  <a:pt x="5807601" y="2016020"/>
                  <a:pt x="5799362" y="2023547"/>
                </a:cubicBezTo>
                <a:cubicBezTo>
                  <a:pt x="5815841" y="2008497"/>
                  <a:pt x="5822079" y="1991685"/>
                  <a:pt x="5823604" y="1974015"/>
                </a:cubicBezTo>
                <a:close/>
                <a:moveTo>
                  <a:pt x="5806410" y="1768838"/>
                </a:moveTo>
                <a:cubicBezTo>
                  <a:pt x="5802029" y="1774411"/>
                  <a:pt x="5799266" y="1779948"/>
                  <a:pt x="5797809" y="1785412"/>
                </a:cubicBezTo>
                <a:lnTo>
                  <a:pt x="5797028" y="1801558"/>
                </a:lnTo>
                <a:cubicBezTo>
                  <a:pt x="5795361" y="1790986"/>
                  <a:pt x="5797647" y="1779981"/>
                  <a:pt x="5806410" y="1768838"/>
                </a:cubicBezTo>
                <a:close/>
                <a:moveTo>
                  <a:pt x="5915999" y="520953"/>
                </a:moveTo>
                <a:lnTo>
                  <a:pt x="5909271" y="549926"/>
                </a:lnTo>
                <a:lnTo>
                  <a:pt x="5903017" y="566616"/>
                </a:lnTo>
                <a:lnTo>
                  <a:pt x="5897067" y="581804"/>
                </a:lnTo>
                <a:lnTo>
                  <a:pt x="5896649" y="583595"/>
                </a:lnTo>
                <a:lnTo>
                  <a:pt x="5894474" y="589388"/>
                </a:lnTo>
                <a:cubicBezTo>
                  <a:pt x="5892074" y="597005"/>
                  <a:pt x="5890316" y="604728"/>
                  <a:pt x="5889851" y="612658"/>
                </a:cubicBezTo>
                <a:lnTo>
                  <a:pt x="5896649" y="583595"/>
                </a:lnTo>
                <a:lnTo>
                  <a:pt x="5902965" y="566754"/>
                </a:lnTo>
                <a:lnTo>
                  <a:pt x="5903017" y="566616"/>
                </a:lnTo>
                <a:lnTo>
                  <a:pt x="5908855" y="551717"/>
                </a:lnTo>
                <a:lnTo>
                  <a:pt x="5909271" y="549926"/>
                </a:lnTo>
                <a:lnTo>
                  <a:pt x="5911436" y="544146"/>
                </a:lnTo>
                <a:cubicBezTo>
                  <a:pt x="5913823" y="536547"/>
                  <a:pt x="5915561" y="528850"/>
                  <a:pt x="5915999" y="520953"/>
                </a:cubicBezTo>
                <a:close/>
                <a:moveTo>
                  <a:pt x="5864896" y="268794"/>
                </a:moveTo>
                <a:cubicBezTo>
                  <a:pt x="5862371" y="279176"/>
                  <a:pt x="5860668" y="289296"/>
                  <a:pt x="5860021" y="299164"/>
                </a:cubicBezTo>
                <a:cubicBezTo>
                  <a:pt x="5859371" y="309031"/>
                  <a:pt x="5859776" y="318646"/>
                  <a:pt x="5861466" y="328017"/>
                </a:cubicBezTo>
                <a:close/>
                <a:moveTo>
                  <a:pt x="0" y="0"/>
                </a:moveTo>
                <a:lnTo>
                  <a:pt x="6182312" y="0"/>
                </a:lnTo>
                <a:lnTo>
                  <a:pt x="6178097" y="24480"/>
                </a:lnTo>
                <a:cubicBezTo>
                  <a:pt x="6175612" y="32636"/>
                  <a:pt x="6171850" y="40471"/>
                  <a:pt x="6166086" y="47806"/>
                </a:cubicBezTo>
                <a:cubicBezTo>
                  <a:pt x="6151226" y="66857"/>
                  <a:pt x="6154655" y="85336"/>
                  <a:pt x="6156942" y="105718"/>
                </a:cubicBezTo>
                <a:cubicBezTo>
                  <a:pt x="6158656" y="121150"/>
                  <a:pt x="6158085" y="136963"/>
                  <a:pt x="6158277" y="152584"/>
                </a:cubicBezTo>
                <a:cubicBezTo>
                  <a:pt x="6158846" y="180017"/>
                  <a:pt x="6159037" y="207450"/>
                  <a:pt x="6159990" y="234883"/>
                </a:cubicBezTo>
                <a:cubicBezTo>
                  <a:pt x="6160370" y="243648"/>
                  <a:pt x="6165135" y="252600"/>
                  <a:pt x="6164373" y="261173"/>
                </a:cubicBezTo>
                <a:cubicBezTo>
                  <a:pt x="6160752" y="300800"/>
                  <a:pt x="6155037" y="340425"/>
                  <a:pt x="6151798" y="380050"/>
                </a:cubicBezTo>
                <a:cubicBezTo>
                  <a:pt x="6149894" y="402529"/>
                  <a:pt x="6153511" y="425581"/>
                  <a:pt x="6150846" y="447870"/>
                </a:cubicBezTo>
                <a:cubicBezTo>
                  <a:pt x="6147798" y="473587"/>
                  <a:pt x="6139988" y="498733"/>
                  <a:pt x="6135223" y="524262"/>
                </a:cubicBezTo>
                <a:cubicBezTo>
                  <a:pt x="6133891" y="531310"/>
                  <a:pt x="6135606" y="539121"/>
                  <a:pt x="6135985" y="546552"/>
                </a:cubicBezTo>
                <a:cubicBezTo>
                  <a:pt x="6136367" y="554933"/>
                  <a:pt x="6137129" y="563125"/>
                  <a:pt x="6137320" y="571508"/>
                </a:cubicBezTo>
                <a:cubicBezTo>
                  <a:pt x="6137702" y="597037"/>
                  <a:pt x="6137129" y="622564"/>
                  <a:pt x="6138464" y="648092"/>
                </a:cubicBezTo>
                <a:cubicBezTo>
                  <a:pt x="6139225" y="663713"/>
                  <a:pt x="6147035" y="680096"/>
                  <a:pt x="6144177" y="694576"/>
                </a:cubicBezTo>
                <a:cubicBezTo>
                  <a:pt x="6138654" y="724104"/>
                  <a:pt x="6151036" y="753633"/>
                  <a:pt x="6140750" y="783158"/>
                </a:cubicBezTo>
                <a:cubicBezTo>
                  <a:pt x="6137702" y="792306"/>
                  <a:pt x="6145322" y="804877"/>
                  <a:pt x="6145702" y="815929"/>
                </a:cubicBezTo>
                <a:cubicBezTo>
                  <a:pt x="6146654" y="843552"/>
                  <a:pt x="6146464" y="871173"/>
                  <a:pt x="6146274" y="898797"/>
                </a:cubicBezTo>
                <a:cubicBezTo>
                  <a:pt x="6146084" y="923562"/>
                  <a:pt x="6148750" y="949281"/>
                  <a:pt x="6143416" y="973095"/>
                </a:cubicBezTo>
                <a:cubicBezTo>
                  <a:pt x="6137702" y="998052"/>
                  <a:pt x="6138464" y="1020529"/>
                  <a:pt x="6144940" y="1044725"/>
                </a:cubicBezTo>
                <a:cubicBezTo>
                  <a:pt x="6149322" y="1061298"/>
                  <a:pt x="6149894" y="1078826"/>
                  <a:pt x="6151226" y="1095972"/>
                </a:cubicBezTo>
                <a:cubicBezTo>
                  <a:pt x="6152750" y="1114449"/>
                  <a:pt x="6148750" y="1134834"/>
                  <a:pt x="6155037" y="1151600"/>
                </a:cubicBezTo>
                <a:cubicBezTo>
                  <a:pt x="6173706" y="1201512"/>
                  <a:pt x="6177706" y="1252757"/>
                  <a:pt x="6177706" y="1304955"/>
                </a:cubicBezTo>
                <a:cubicBezTo>
                  <a:pt x="6177706" y="1314483"/>
                  <a:pt x="6175041" y="1324198"/>
                  <a:pt x="6172183" y="1333341"/>
                </a:cubicBezTo>
                <a:cubicBezTo>
                  <a:pt x="6155037" y="1386684"/>
                  <a:pt x="6156560" y="1440216"/>
                  <a:pt x="6167039" y="1494509"/>
                </a:cubicBezTo>
                <a:cubicBezTo>
                  <a:pt x="6169325" y="1505751"/>
                  <a:pt x="6169706" y="1518324"/>
                  <a:pt x="6167421" y="1529563"/>
                </a:cubicBezTo>
                <a:cubicBezTo>
                  <a:pt x="6160752" y="1561189"/>
                  <a:pt x="6149702" y="1591859"/>
                  <a:pt x="6144940" y="1623675"/>
                </a:cubicBezTo>
                <a:cubicBezTo>
                  <a:pt x="6137129" y="1676253"/>
                  <a:pt x="6163417" y="1721785"/>
                  <a:pt x="6180565" y="1768838"/>
                </a:cubicBezTo>
                <a:cubicBezTo>
                  <a:pt x="6196758" y="1813610"/>
                  <a:pt x="6233335" y="1851709"/>
                  <a:pt x="6225142" y="1904673"/>
                </a:cubicBezTo>
                <a:cubicBezTo>
                  <a:pt x="6224381" y="1910004"/>
                  <a:pt x="6229524" y="1915912"/>
                  <a:pt x="6230858" y="1921817"/>
                </a:cubicBezTo>
                <a:cubicBezTo>
                  <a:pt x="6234479" y="1938009"/>
                  <a:pt x="6238857" y="1954202"/>
                  <a:pt x="6240574" y="1970586"/>
                </a:cubicBezTo>
                <a:cubicBezTo>
                  <a:pt x="6242861" y="1990589"/>
                  <a:pt x="6242100" y="2010974"/>
                  <a:pt x="6244004" y="2030977"/>
                </a:cubicBezTo>
                <a:cubicBezTo>
                  <a:pt x="6245147" y="2043835"/>
                  <a:pt x="6247242" y="2056600"/>
                  <a:pt x="6249052" y="2069340"/>
                </a:cubicBezTo>
                <a:lnTo>
                  <a:pt x="6249303" y="2072225"/>
                </a:lnTo>
                <a:lnTo>
                  <a:pt x="6249303" y="2131532"/>
                </a:lnTo>
                <a:lnTo>
                  <a:pt x="6248432" y="2138304"/>
                </a:lnTo>
                <a:cubicBezTo>
                  <a:pt x="6246241" y="2148519"/>
                  <a:pt x="6243623" y="2158712"/>
                  <a:pt x="6241908" y="2168903"/>
                </a:cubicBezTo>
                <a:cubicBezTo>
                  <a:pt x="6237145" y="2197670"/>
                  <a:pt x="6238479" y="2229296"/>
                  <a:pt x="6226286" y="2254633"/>
                </a:cubicBezTo>
                <a:cubicBezTo>
                  <a:pt x="6213332" y="2281683"/>
                  <a:pt x="6207426" y="2307402"/>
                  <a:pt x="6211426" y="2335405"/>
                </a:cubicBezTo>
                <a:cubicBezTo>
                  <a:pt x="6212760" y="2344741"/>
                  <a:pt x="6220762" y="2356744"/>
                  <a:pt x="6228952" y="2360933"/>
                </a:cubicBezTo>
                <a:cubicBezTo>
                  <a:pt x="6247241" y="2370270"/>
                  <a:pt x="6250481" y="2383032"/>
                  <a:pt x="6244193" y="2400369"/>
                </a:cubicBezTo>
                <a:cubicBezTo>
                  <a:pt x="6238857" y="2415420"/>
                  <a:pt x="6236192" y="2433897"/>
                  <a:pt x="6225904" y="2444184"/>
                </a:cubicBezTo>
                <a:cubicBezTo>
                  <a:pt x="6196758" y="2473333"/>
                  <a:pt x="6195806" y="2510483"/>
                  <a:pt x="6187996" y="2546678"/>
                </a:cubicBezTo>
                <a:cubicBezTo>
                  <a:pt x="6183231" y="2568774"/>
                  <a:pt x="6183041" y="2589352"/>
                  <a:pt x="6186279" y="2611450"/>
                </a:cubicBezTo>
                <a:cubicBezTo>
                  <a:pt x="6193518" y="2659455"/>
                  <a:pt x="6183231" y="2706131"/>
                  <a:pt x="6170087" y="2752235"/>
                </a:cubicBezTo>
                <a:cubicBezTo>
                  <a:pt x="6161325" y="2782716"/>
                  <a:pt x="6155990" y="2813958"/>
                  <a:pt x="6147035" y="2844248"/>
                </a:cubicBezTo>
                <a:cubicBezTo>
                  <a:pt x="6140177" y="2866918"/>
                  <a:pt x="6131985" y="2889587"/>
                  <a:pt x="6120937" y="2910353"/>
                </a:cubicBezTo>
                <a:cubicBezTo>
                  <a:pt x="6104743" y="2940455"/>
                  <a:pt x="6080358" y="2966742"/>
                  <a:pt x="6086835" y="3005035"/>
                </a:cubicBezTo>
                <a:cubicBezTo>
                  <a:pt x="6092550" y="3038756"/>
                  <a:pt x="6080550" y="3069235"/>
                  <a:pt x="6069119" y="3100099"/>
                </a:cubicBezTo>
                <a:cubicBezTo>
                  <a:pt x="6060737" y="3122770"/>
                  <a:pt x="6052162" y="3145436"/>
                  <a:pt x="6046828" y="3168870"/>
                </a:cubicBezTo>
                <a:cubicBezTo>
                  <a:pt x="6040542" y="3196686"/>
                  <a:pt x="6043210" y="3228119"/>
                  <a:pt x="6031589" y="3252885"/>
                </a:cubicBezTo>
                <a:cubicBezTo>
                  <a:pt x="6019396" y="3278795"/>
                  <a:pt x="6027588" y="3300319"/>
                  <a:pt x="6031017" y="3323372"/>
                </a:cubicBezTo>
                <a:cubicBezTo>
                  <a:pt x="6036353" y="3360139"/>
                  <a:pt x="6046258" y="3396719"/>
                  <a:pt x="6033685" y="3433866"/>
                </a:cubicBezTo>
                <a:cubicBezTo>
                  <a:pt x="6018444" y="3479015"/>
                  <a:pt x="6002060" y="3523785"/>
                  <a:pt x="5987583" y="3569124"/>
                </a:cubicBezTo>
                <a:cubicBezTo>
                  <a:pt x="5982056" y="3586653"/>
                  <a:pt x="5979770" y="3605509"/>
                  <a:pt x="5977295" y="3623799"/>
                </a:cubicBezTo>
                <a:cubicBezTo>
                  <a:pt x="5975197" y="3641134"/>
                  <a:pt x="5980533" y="3661899"/>
                  <a:pt x="5972533" y="3675238"/>
                </a:cubicBezTo>
                <a:cubicBezTo>
                  <a:pt x="5951958" y="3709529"/>
                  <a:pt x="5941860" y="3744770"/>
                  <a:pt x="5941860" y="3784397"/>
                </a:cubicBezTo>
                <a:cubicBezTo>
                  <a:pt x="5941860" y="3799258"/>
                  <a:pt x="5933287" y="3813737"/>
                  <a:pt x="5931762" y="3828785"/>
                </a:cubicBezTo>
                <a:cubicBezTo>
                  <a:pt x="5929858" y="3849362"/>
                  <a:pt x="5924714" y="3872985"/>
                  <a:pt x="5931955" y="3890891"/>
                </a:cubicBezTo>
                <a:cubicBezTo>
                  <a:pt x="5949100" y="3932993"/>
                  <a:pt x="5934810" y="3967091"/>
                  <a:pt x="5917857" y="4003861"/>
                </a:cubicBezTo>
                <a:cubicBezTo>
                  <a:pt x="5901092" y="4040058"/>
                  <a:pt x="5887757" y="4078159"/>
                  <a:pt x="5876707" y="4116641"/>
                </a:cubicBezTo>
                <a:cubicBezTo>
                  <a:pt x="5872706" y="4131119"/>
                  <a:pt x="5879375" y="4148453"/>
                  <a:pt x="5880708" y="4164458"/>
                </a:cubicBezTo>
                <a:cubicBezTo>
                  <a:pt x="5881089" y="4170174"/>
                  <a:pt x="5881661" y="4176461"/>
                  <a:pt x="5879756" y="4181603"/>
                </a:cubicBezTo>
                <a:cubicBezTo>
                  <a:pt x="5861466" y="4231324"/>
                  <a:pt x="5847560" y="4281810"/>
                  <a:pt x="5857085" y="4335722"/>
                </a:cubicBezTo>
                <a:cubicBezTo>
                  <a:pt x="5858038" y="4340674"/>
                  <a:pt x="5855942" y="4346201"/>
                  <a:pt x="5854608" y="4351154"/>
                </a:cubicBezTo>
                <a:cubicBezTo>
                  <a:pt x="5847751" y="4375349"/>
                  <a:pt x="5836892" y="4398972"/>
                  <a:pt x="5834415" y="4423545"/>
                </a:cubicBezTo>
                <a:cubicBezTo>
                  <a:pt x="5828319" y="4484127"/>
                  <a:pt x="5825841" y="4545086"/>
                  <a:pt x="5821841" y="4606053"/>
                </a:cubicBezTo>
                <a:cubicBezTo>
                  <a:pt x="5821653" y="4609863"/>
                  <a:pt x="5821653" y="4613864"/>
                  <a:pt x="5820317" y="4617291"/>
                </a:cubicBezTo>
                <a:cubicBezTo>
                  <a:pt x="5812125" y="4639772"/>
                  <a:pt x="5814794" y="4659393"/>
                  <a:pt x="5830414" y="4678445"/>
                </a:cubicBezTo>
                <a:cubicBezTo>
                  <a:pt x="5837273" y="4686828"/>
                  <a:pt x="5840892" y="4698258"/>
                  <a:pt x="5844703" y="4708734"/>
                </a:cubicBezTo>
                <a:cubicBezTo>
                  <a:pt x="5850418" y="4724167"/>
                  <a:pt x="5855942" y="4739978"/>
                  <a:pt x="5859562" y="4755980"/>
                </a:cubicBezTo>
                <a:cubicBezTo>
                  <a:pt x="5862991" y="4771793"/>
                  <a:pt x="5867753" y="4788747"/>
                  <a:pt x="5865088" y="4803988"/>
                </a:cubicBezTo>
                <a:cubicBezTo>
                  <a:pt x="5860326" y="4831420"/>
                  <a:pt x="5849657" y="4857522"/>
                  <a:pt x="5842606" y="4884572"/>
                </a:cubicBezTo>
                <a:cubicBezTo>
                  <a:pt x="5840129" y="4893907"/>
                  <a:pt x="5840512" y="4904195"/>
                  <a:pt x="5840321" y="4913909"/>
                </a:cubicBezTo>
                <a:cubicBezTo>
                  <a:pt x="5839750" y="4936201"/>
                  <a:pt x="5845274" y="4959061"/>
                  <a:pt x="5829462" y="4979253"/>
                </a:cubicBezTo>
                <a:cubicBezTo>
                  <a:pt x="5814602" y="4997922"/>
                  <a:pt x="5818983" y="5016785"/>
                  <a:pt x="5830223" y="5036405"/>
                </a:cubicBezTo>
                <a:cubicBezTo>
                  <a:pt x="5838225" y="5050504"/>
                  <a:pt x="5844513" y="5066505"/>
                  <a:pt x="5847560" y="5082317"/>
                </a:cubicBezTo>
                <a:cubicBezTo>
                  <a:pt x="5851752" y="5104036"/>
                  <a:pt x="5853466" y="5125562"/>
                  <a:pt x="5850988" y="5148995"/>
                </a:cubicBezTo>
                <a:cubicBezTo>
                  <a:pt x="5849275" y="5165570"/>
                  <a:pt x="5848512" y="5179097"/>
                  <a:pt x="5838416" y="5192051"/>
                </a:cubicBezTo>
                <a:cubicBezTo>
                  <a:pt x="5836892" y="5194145"/>
                  <a:pt x="5836510" y="5197955"/>
                  <a:pt x="5836703" y="5200813"/>
                </a:cubicBezTo>
                <a:cubicBezTo>
                  <a:pt x="5839941" y="5238343"/>
                  <a:pt x="5838225" y="5275491"/>
                  <a:pt x="5835937" y="5313403"/>
                </a:cubicBezTo>
                <a:cubicBezTo>
                  <a:pt x="5832892" y="5361598"/>
                  <a:pt x="5841844" y="5412276"/>
                  <a:pt x="5873849" y="5453995"/>
                </a:cubicBezTo>
                <a:cubicBezTo>
                  <a:pt x="5878613" y="5460092"/>
                  <a:pt x="5880708" y="5469236"/>
                  <a:pt x="5881852" y="5477239"/>
                </a:cubicBezTo>
                <a:cubicBezTo>
                  <a:pt x="5886804" y="5514957"/>
                  <a:pt x="5890233" y="5552869"/>
                  <a:pt x="5895758" y="5590590"/>
                </a:cubicBezTo>
                <a:cubicBezTo>
                  <a:pt x="5898806" y="5611164"/>
                  <a:pt x="5901474" y="5632691"/>
                  <a:pt x="5909856" y="5651360"/>
                </a:cubicBezTo>
                <a:cubicBezTo>
                  <a:pt x="5918047" y="5669647"/>
                  <a:pt x="5927762" y="5684320"/>
                  <a:pt x="5910618" y="5695178"/>
                </a:cubicBezTo>
                <a:cubicBezTo>
                  <a:pt x="5919762" y="5714607"/>
                  <a:pt x="5927383" y="5731564"/>
                  <a:pt x="5935573" y="5748136"/>
                </a:cubicBezTo>
                <a:cubicBezTo>
                  <a:pt x="5938620" y="5754234"/>
                  <a:pt x="5943575" y="5759378"/>
                  <a:pt x="5946433" y="5765474"/>
                </a:cubicBezTo>
                <a:cubicBezTo>
                  <a:pt x="5949481" y="5771953"/>
                  <a:pt x="5951385" y="5779191"/>
                  <a:pt x="5952911" y="5786239"/>
                </a:cubicBezTo>
                <a:cubicBezTo>
                  <a:pt x="5959768" y="5817674"/>
                  <a:pt x="5966054" y="5849107"/>
                  <a:pt x="5973485" y="5880348"/>
                </a:cubicBezTo>
                <a:cubicBezTo>
                  <a:pt x="5975008" y="5886447"/>
                  <a:pt x="5981104" y="5891590"/>
                  <a:pt x="5985103" y="5897114"/>
                </a:cubicBezTo>
                <a:cubicBezTo>
                  <a:pt x="5987772" y="5900735"/>
                  <a:pt x="5991773" y="5904353"/>
                  <a:pt x="5992345" y="5908355"/>
                </a:cubicBezTo>
                <a:cubicBezTo>
                  <a:pt x="5996917" y="5938836"/>
                  <a:pt x="6002252" y="5969124"/>
                  <a:pt x="6004537" y="5999796"/>
                </a:cubicBezTo>
                <a:cubicBezTo>
                  <a:pt x="6006440" y="6025515"/>
                  <a:pt x="6005871" y="6050282"/>
                  <a:pt x="6039018" y="6056948"/>
                </a:cubicBezTo>
                <a:cubicBezTo>
                  <a:pt x="6044734" y="6058092"/>
                  <a:pt x="6050831" y="6066284"/>
                  <a:pt x="6053687" y="6072569"/>
                </a:cubicBezTo>
                <a:cubicBezTo>
                  <a:pt x="6061879" y="6090477"/>
                  <a:pt x="6067404" y="6109530"/>
                  <a:pt x="6075785" y="6127247"/>
                </a:cubicBezTo>
                <a:cubicBezTo>
                  <a:pt x="6103790" y="6185351"/>
                  <a:pt x="6121508" y="6246121"/>
                  <a:pt x="6118269" y="6311084"/>
                </a:cubicBezTo>
                <a:cubicBezTo>
                  <a:pt x="6117317" y="6331277"/>
                  <a:pt x="6107028" y="6350899"/>
                  <a:pt x="6103217" y="6363664"/>
                </a:cubicBezTo>
                <a:cubicBezTo>
                  <a:pt x="6118269" y="6400429"/>
                  <a:pt x="6132747" y="6431292"/>
                  <a:pt x="6143606" y="6463490"/>
                </a:cubicBezTo>
                <a:cubicBezTo>
                  <a:pt x="6153322" y="6491874"/>
                  <a:pt x="6159418" y="6521593"/>
                  <a:pt x="6166466" y="6550742"/>
                </a:cubicBezTo>
                <a:cubicBezTo>
                  <a:pt x="6169135" y="6561411"/>
                  <a:pt x="6170658" y="6572269"/>
                  <a:pt x="6171993" y="6583128"/>
                </a:cubicBezTo>
                <a:cubicBezTo>
                  <a:pt x="6176183" y="6617036"/>
                  <a:pt x="6166086" y="6652472"/>
                  <a:pt x="6182089" y="6685617"/>
                </a:cubicBezTo>
                <a:cubicBezTo>
                  <a:pt x="6190471" y="6702955"/>
                  <a:pt x="6200567" y="6720103"/>
                  <a:pt x="6204949" y="6738388"/>
                </a:cubicBezTo>
                <a:cubicBezTo>
                  <a:pt x="6209712" y="6758011"/>
                  <a:pt x="6217142" y="6777207"/>
                  <a:pt x="6222453" y="6796804"/>
                </a:cubicBezTo>
                <a:lnTo>
                  <a:pt x="6227224" y="6857457"/>
                </a:lnTo>
                <a:lnTo>
                  <a:pt x="6099985" y="6857457"/>
                </a:lnTo>
                <a:lnTo>
                  <a:pt x="6099985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54E2DDA-E1B2-ABAB-384D-F82EB67FF7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4762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77C9183-B98A-4FFE-A9BE-124AF2FA2C98}" type="datetime1">
              <a:rPr lang="en-US" sz="100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11/6/2025</a:t>
            </a:fld>
            <a:endParaRPr lang="en-US" sz="10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01367A3-F670-4BD9-9972-F7E97FC22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8C3DB02-606C-40EC-8381-7A29A1AD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905DD3-3FB7-F0C4-E1B6-489F3607C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466933"/>
            <a:ext cx="2635250" cy="7078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0D0FC2E3-A69C-4D5E-9D0D-9F10D106B08F}" type="slidenum">
              <a:rPr lang="en-US" sz="4400">
                <a:solidFill>
                  <a:schemeClr val="bg1"/>
                </a:solidFill>
                <a:latin typeface="Calibri" panose="020F0502020204030204"/>
              </a:rPr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22</a:t>
            </a:fld>
            <a:endParaRPr lang="en-US" sz="4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152CE2-072A-C3A6-CF7D-99528CAAA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59713" y="6025942"/>
            <a:ext cx="34972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sz="1000" kern="1200">
                <a:solidFill>
                  <a:schemeClr val="bg1">
                    <a:alpha val="60000"/>
                  </a:schemeClr>
                </a:solidFill>
                <a:latin typeface="Calibri" panose="020F0502020204030204"/>
                <a:ea typeface="+mn-ea"/>
                <a:cs typeface="+mn-cs"/>
              </a:rPr>
              <a:t>Naverhistorie - Naverkultur - Helsingør - KFBH</a:t>
            </a:r>
          </a:p>
        </p:txBody>
      </p:sp>
    </p:spTree>
    <p:extLst>
      <p:ext uri="{BB962C8B-B14F-4D97-AF65-F5344CB8AC3E}">
        <p14:creationId xmlns:p14="http://schemas.microsoft.com/office/powerpoint/2010/main" val="3940261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B6483-A47F-AA03-3472-642FCA382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Klubben og lokaler</a:t>
            </a:r>
          </a:p>
        </p:txBody>
      </p:sp>
      <p:pic>
        <p:nvPicPr>
          <p:cNvPr id="8" name="Pladsholder til indhold 7" descr="Et billede, der indeholder møbel, indendørs, mur, Snedkerarbejde&#10;&#10;AI-genereret indhold kan være ukorrekt.">
            <a:extLst>
              <a:ext uri="{FF2B5EF4-FFF2-40B4-BE49-F238E27FC236}">
                <a16:creationId xmlns:a16="http://schemas.microsoft.com/office/drawing/2014/main" id="{8555B908-D50F-911E-7B05-F54C24084C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610" y="1825625"/>
            <a:ext cx="5770780" cy="4351338"/>
          </a:xfr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27EB4F-7F12-AC7F-FD92-9FE8CD685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42AF-47C0-4A5A-8A6B-74109AE1DF19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B0A420D-A3F9-8AB0-D0A5-D1CCB841C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66DA49-9E56-2A4F-4B8A-4CC7F1FDF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12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6D06086-C82B-C075-722C-E39FC5C6B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5C2C-E48E-498D-B27B-5B26464CEF6C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B182EC6-1A07-FC1E-BB68-D97580532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421A16-2A79-0718-C38A-C49E4837A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24</a:t>
            </a:fld>
            <a:endParaRPr lang="en-US"/>
          </a:p>
        </p:txBody>
      </p:sp>
      <p:pic>
        <p:nvPicPr>
          <p:cNvPr id="8" name="Billede 7" descr="Et billede, der indeholder møbel, indendørs, mur, bord&#10;&#10;AI-genereret indhold kan være ukorrekt.">
            <a:extLst>
              <a:ext uri="{FF2B5EF4-FFF2-40B4-BE49-F238E27FC236}">
                <a16:creationId xmlns:a16="http://schemas.microsoft.com/office/drawing/2014/main" id="{F9E66DC2-3A27-8C0C-B2FD-70CAE25CF9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0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FA02629-360F-D8C6-01AA-FD304B9BF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5C2C-E48E-498D-B27B-5B26464CEF6C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62A433C-028B-ED9E-F7BC-0BE5C7B1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8E7EF76-34A5-42FB-E7DD-5EC60A58D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25</a:t>
            </a:fld>
            <a:endParaRPr lang="en-US"/>
          </a:p>
        </p:txBody>
      </p:sp>
      <p:pic>
        <p:nvPicPr>
          <p:cNvPr id="10" name="Billede 9" descr="Et billede, der indeholder indendørs, møbel, mur, billedramme&#10;&#10;AI-genereret indhold kan være ukorrekt.">
            <a:extLst>
              <a:ext uri="{FF2B5EF4-FFF2-40B4-BE49-F238E27FC236}">
                <a16:creationId xmlns:a16="http://schemas.microsoft.com/office/drawing/2014/main" id="{F7410039-C821-E656-A21E-E730B44A1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461" y="0"/>
            <a:ext cx="71430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395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indhold 7" descr="Et billede, der indeholder person, flaske, indendørs, tøj&#10;&#10;AI-genereret indhold kan være ukorrekt.">
            <a:extLst>
              <a:ext uri="{FF2B5EF4-FFF2-40B4-BE49-F238E27FC236}">
                <a16:creationId xmlns:a16="http://schemas.microsoft.com/office/drawing/2014/main" id="{237850DE-F1EE-B03F-82ED-957E146DC1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560832"/>
            <a:ext cx="4193810" cy="5591747"/>
          </a:xfr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1D45AA-749C-01A3-D6AA-192F01835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5C2C-E48E-498D-B27B-5B26464CEF6C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CC77EC2-8C10-3C50-E4A2-2F38A52BD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66CB264-364B-F9BF-8137-8D0F1E92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567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indhold 7" descr="Et billede, der indeholder person, menneske, tøj, indendørs&#10;&#10;AI-genereret indhold kan være ukorrekt.">
            <a:extLst>
              <a:ext uri="{FF2B5EF4-FFF2-40B4-BE49-F238E27FC236}">
                <a16:creationId xmlns:a16="http://schemas.microsoft.com/office/drawing/2014/main" id="{507E50C5-371F-01C3-DD64-F9C30C0BC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440" y="524256"/>
            <a:ext cx="8008552" cy="5652707"/>
          </a:xfr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A502DDF-F94E-F9DD-5FEE-8F63233C8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5C2C-E48E-498D-B27B-5B26464CEF6C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06CB0EE-2F88-0462-46D0-1C7849650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7BF86D-3A32-33E2-DBC8-0BE8CFA06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18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indhold 7" descr="Et billede, der indeholder person, menneske, tøj, indendørs&#10;&#10;AI-genereret indhold kan være ukorrekt.">
            <a:extLst>
              <a:ext uri="{FF2B5EF4-FFF2-40B4-BE49-F238E27FC236}">
                <a16:creationId xmlns:a16="http://schemas.microsoft.com/office/drawing/2014/main" id="{28A46EC7-5823-E5B2-A8BB-8F46560DCC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87" y="585216"/>
            <a:ext cx="8399239" cy="5463953"/>
          </a:xfr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31DE7D5-26B2-B8D2-09B7-EF1A78DB6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5C2C-E48E-498D-B27B-5B26464CEF6C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58B712E-0D21-F73E-E23D-6F1EB0F33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E15122-F3BC-AAA0-6D59-57C5316CB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73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C5FF91-40B1-F9F1-AE83-148CD532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5C2C-E48E-498D-B27B-5B26464CEF6C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D46894-C666-045E-E507-CE829D19C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Naverhistorie - Naverkultur - Helsingør - KFBH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02379DA-E678-2AAE-159A-0E60077E2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29</a:t>
            </a:fld>
            <a:endParaRPr lang="en-US"/>
          </a:p>
        </p:txBody>
      </p:sp>
      <p:pic>
        <p:nvPicPr>
          <p:cNvPr id="8" name="Billede 7" descr="Et billede, der indeholder lys, person, menneske, indendørs&#10;&#10;AI-genereret indhold kan være ukorrekt.">
            <a:extLst>
              <a:ext uri="{FF2B5EF4-FFF2-40B4-BE49-F238E27FC236}">
                <a16:creationId xmlns:a16="http://schemas.microsoft.com/office/drawing/2014/main" id="{C292B337-DB41-56CA-20E3-5A616F7ED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87" y="495300"/>
            <a:ext cx="6296025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936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5D147-355D-05A2-8540-0F881BCAD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0D28ED-0E47-258A-368B-DBD68AF64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992" y="423544"/>
            <a:ext cx="11558016" cy="5932805"/>
          </a:xfrm>
        </p:spPr>
        <p:txBody>
          <a:bodyPr numCol="3">
            <a:normAutofit fontScale="55000" lnSpcReduction="20000"/>
          </a:bodyPr>
          <a:lstStyle/>
          <a:p>
            <a:r>
              <a:rPr lang="da-DK" b="1" dirty="0"/>
              <a:t>Naversangen/Åh disse minder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Kan du huske på valsen,</a:t>
            </a:r>
            <a:br>
              <a:rPr lang="da-DK" dirty="0"/>
            </a:br>
            <a:r>
              <a:rPr lang="da-DK" dirty="0"/>
              <a:t>uden kravetøj om halsen,</a:t>
            </a:r>
            <a:br>
              <a:rPr lang="da-DK" dirty="0"/>
            </a:br>
            <a:r>
              <a:rPr lang="da-DK" dirty="0"/>
              <a:t>med stok og med randselen på,</a:t>
            </a:r>
            <a:br>
              <a:rPr lang="da-DK" dirty="0"/>
            </a:br>
            <a:r>
              <a:rPr lang="da-DK" dirty="0"/>
              <a:t>aldrig </a:t>
            </a:r>
            <a:r>
              <a:rPr lang="da-DK" dirty="0" err="1"/>
              <a:t>mangled</a:t>
            </a:r>
            <a:r>
              <a:rPr lang="da-DK" dirty="0"/>
              <a:t>' humøret,</a:t>
            </a:r>
            <a:br>
              <a:rPr lang="da-DK" dirty="0"/>
            </a:br>
            <a:r>
              <a:rPr lang="da-DK" dirty="0"/>
              <a:t>var vejen end pløret,</a:t>
            </a:r>
            <a:br>
              <a:rPr lang="da-DK" dirty="0"/>
            </a:br>
            <a:r>
              <a:rPr lang="da-DK" dirty="0"/>
              <a:t>og støvlerne </a:t>
            </a:r>
            <a:r>
              <a:rPr lang="da-DK" dirty="0" err="1"/>
              <a:t>mangled</a:t>
            </a:r>
            <a:r>
              <a:rPr lang="da-DK" dirty="0"/>
              <a:t>' en tå.</a:t>
            </a:r>
            <a:br>
              <a:rPr lang="da-DK" dirty="0"/>
            </a:br>
            <a:r>
              <a:rPr lang="da-DK" dirty="0"/>
              <a:t>Vi for rundt i </a:t>
            </a:r>
            <a:r>
              <a:rPr lang="da-DK" dirty="0" err="1"/>
              <a:t>rig'rne</a:t>
            </a:r>
            <a:r>
              <a:rPr lang="da-DK" dirty="0"/>
              <a:t>,</a:t>
            </a:r>
            <a:br>
              <a:rPr lang="da-DK" dirty="0"/>
            </a:br>
            <a:r>
              <a:rPr lang="da-DK" dirty="0"/>
              <a:t>vi sang og </a:t>
            </a:r>
            <a:r>
              <a:rPr lang="da-DK" dirty="0" err="1"/>
              <a:t>krammed</a:t>
            </a:r>
            <a:r>
              <a:rPr lang="da-DK" dirty="0"/>
              <a:t>' </a:t>
            </a:r>
            <a:r>
              <a:rPr lang="da-DK" dirty="0" err="1"/>
              <a:t>pi'r'ne</a:t>
            </a:r>
            <a:r>
              <a:rPr lang="da-DK" dirty="0"/>
              <a:t>.</a:t>
            </a:r>
            <a:br>
              <a:rPr lang="da-DK" dirty="0"/>
            </a:br>
            <a:r>
              <a:rPr lang="da-DK" dirty="0"/>
              <a:t>tit tog vi vel også en tår.</a:t>
            </a:r>
            <a:br>
              <a:rPr lang="da-DK" dirty="0"/>
            </a:br>
            <a:r>
              <a:rPr lang="da-DK" dirty="0"/>
              <a:t>Vi har været mange steder,</a:t>
            </a:r>
            <a:br>
              <a:rPr lang="da-DK" dirty="0"/>
            </a:br>
            <a:r>
              <a:rPr lang="da-DK" dirty="0"/>
              <a:t>vi har haft mange glæder,</a:t>
            </a:r>
            <a:br>
              <a:rPr lang="da-DK" dirty="0"/>
            </a:br>
            <a:r>
              <a:rPr lang="da-DK" dirty="0"/>
              <a:t>vi har følt hele verden som vor.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Åh, disse minder, fra du var en farende svend.</a:t>
            </a:r>
            <a:br>
              <a:rPr lang="da-DK" dirty="0"/>
            </a:br>
            <a:r>
              <a:rPr lang="da-DK" dirty="0"/>
              <a:t>Åh, disse minder, den tid kommer aldrig igen.</a:t>
            </a:r>
            <a:br>
              <a:rPr lang="da-DK" dirty="0"/>
            </a:br>
            <a:r>
              <a:rPr lang="da-DK" dirty="0"/>
              <a:t>Åh, disse minder, det er dem, der </a:t>
            </a:r>
            <a:r>
              <a:rPr lang="da-DK" dirty="0" err="1"/>
              <a:t>gi'r</a:t>
            </a:r>
            <a:r>
              <a:rPr lang="da-DK" dirty="0"/>
              <a:t> livet kulør,</a:t>
            </a:r>
            <a:br>
              <a:rPr lang="da-DK" dirty="0"/>
            </a:br>
            <a:r>
              <a:rPr lang="da-DK" dirty="0"/>
              <a:t>i hulen vi svendene finder</a:t>
            </a:r>
            <a:br>
              <a:rPr lang="da-DK" dirty="0"/>
            </a:br>
            <a:r>
              <a:rPr lang="da-DK" dirty="0"/>
              <a:t>med det gode det gamle humør.</a:t>
            </a:r>
            <a:br>
              <a:rPr lang="da-DK" dirty="0"/>
            </a:br>
            <a:r>
              <a:rPr lang="da-DK" dirty="0"/>
              <a:t> </a:t>
            </a:r>
            <a:br>
              <a:rPr lang="da-DK" dirty="0"/>
            </a:br>
            <a:r>
              <a:rPr lang="da-DK" dirty="0"/>
              <a:t>2.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Ud af sengen vi </a:t>
            </a:r>
            <a:r>
              <a:rPr lang="da-DK" dirty="0" err="1"/>
              <a:t>hopped</a:t>
            </a:r>
            <a:r>
              <a:rPr lang="da-DK" dirty="0"/>
              <a:t>'</a:t>
            </a:r>
            <a:br>
              <a:rPr lang="da-DK" dirty="0"/>
            </a:br>
            <a:r>
              <a:rPr lang="da-DK" dirty="0"/>
              <a:t>om morgenen og </a:t>
            </a:r>
            <a:r>
              <a:rPr lang="da-DK" dirty="0" err="1"/>
              <a:t>stopped</a:t>
            </a:r>
            <a:r>
              <a:rPr lang="da-DK" dirty="0"/>
              <a:t>'</a:t>
            </a:r>
            <a:br>
              <a:rPr lang="da-DK" dirty="0"/>
            </a:br>
            <a:r>
              <a:rPr lang="da-DK" dirty="0"/>
              <a:t>vor pibe og </a:t>
            </a:r>
            <a:r>
              <a:rPr lang="da-DK" dirty="0" err="1"/>
              <a:t>vandred</a:t>
            </a:r>
            <a:r>
              <a:rPr lang="da-DK" dirty="0"/>
              <a:t>' </a:t>
            </a:r>
            <a:r>
              <a:rPr lang="da-DK" dirty="0" err="1"/>
              <a:t>påny</a:t>
            </a:r>
            <a:r>
              <a:rPr lang="da-DK" dirty="0"/>
              <a:t>,</a:t>
            </a:r>
            <a:br>
              <a:rPr lang="da-DK" dirty="0"/>
            </a:br>
            <a:r>
              <a:rPr lang="da-DK" dirty="0"/>
              <a:t>sjælden var vi vel mætte,</a:t>
            </a:r>
            <a:br>
              <a:rPr lang="da-DK" dirty="0"/>
            </a:br>
            <a:r>
              <a:rPr lang="da-DK" dirty="0"/>
              <a:t>men stundom skam trætte,</a:t>
            </a:r>
            <a:br>
              <a:rPr lang="da-DK" dirty="0"/>
            </a:br>
            <a:r>
              <a:rPr lang="da-DK" dirty="0"/>
              <a:t>når om aftenen vi kom til en by.</a:t>
            </a:r>
            <a:br>
              <a:rPr lang="da-DK" dirty="0"/>
            </a:br>
            <a:r>
              <a:rPr lang="da-DK" dirty="0"/>
              <a:t>Var der arbejd', så blev vi,</a:t>
            </a:r>
            <a:br>
              <a:rPr lang="da-DK" dirty="0"/>
            </a:br>
            <a:r>
              <a:rPr lang="da-DK" dirty="0"/>
              <a:t>hvis ikke, så gled vi,</a:t>
            </a:r>
            <a:br>
              <a:rPr lang="da-DK" dirty="0"/>
            </a:br>
            <a:r>
              <a:rPr lang="da-DK" dirty="0"/>
              <a:t>men tog dog forplejningen først,</a:t>
            </a:r>
            <a:br>
              <a:rPr lang="da-DK" dirty="0"/>
            </a:br>
            <a:r>
              <a:rPr lang="da-DK" dirty="0"/>
              <a:t>og var glade for </a:t>
            </a:r>
            <a:r>
              <a:rPr lang="da-DK" dirty="0" err="1"/>
              <a:t>geskænken</a:t>
            </a:r>
            <a:r>
              <a:rPr lang="da-DK" dirty="0"/>
              <a:t>,</a:t>
            </a:r>
            <a:br>
              <a:rPr lang="da-DK" dirty="0"/>
            </a:br>
            <a:r>
              <a:rPr lang="da-DK" dirty="0"/>
              <a:t>når vi 'sad på bænken</a:t>
            </a:r>
            <a:br>
              <a:rPr lang="da-DK" dirty="0"/>
            </a:br>
            <a:r>
              <a:rPr lang="da-DK" dirty="0"/>
              <a:t>ku' mættes, fik slukket vor tørst.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Åh, disse minder, fra du var en farende svend.</a:t>
            </a:r>
            <a:br>
              <a:rPr lang="da-DK" dirty="0"/>
            </a:br>
            <a:r>
              <a:rPr lang="da-DK" dirty="0"/>
              <a:t>Åh, disse minder, den tid kommer aldrig igen.</a:t>
            </a:r>
            <a:br>
              <a:rPr lang="da-DK" dirty="0"/>
            </a:br>
            <a:r>
              <a:rPr lang="da-DK" dirty="0"/>
              <a:t>Åh, disse minder, det er dem, der </a:t>
            </a:r>
            <a:r>
              <a:rPr lang="da-DK" dirty="0" err="1"/>
              <a:t>gi'r</a:t>
            </a:r>
            <a:r>
              <a:rPr lang="da-DK" dirty="0"/>
              <a:t> livet kulør,</a:t>
            </a:r>
            <a:br>
              <a:rPr lang="da-DK" dirty="0"/>
            </a:br>
            <a:r>
              <a:rPr lang="da-DK" dirty="0"/>
              <a:t>i hulen vi svendene finder</a:t>
            </a:r>
            <a:br>
              <a:rPr lang="da-DK" dirty="0"/>
            </a:br>
            <a:r>
              <a:rPr lang="da-DK" dirty="0"/>
              <a:t>med det gode det gamle humør.</a:t>
            </a:r>
            <a:br>
              <a:rPr lang="da-DK" dirty="0"/>
            </a:br>
            <a:r>
              <a:rPr lang="da-DK" dirty="0"/>
              <a:t> </a:t>
            </a:r>
            <a:br>
              <a:rPr lang="da-DK" dirty="0"/>
            </a:br>
            <a:r>
              <a:rPr lang="da-DK" dirty="0"/>
              <a:t>3.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Hurtig glemte vi sorgen,</a:t>
            </a:r>
            <a:br>
              <a:rPr lang="da-DK" dirty="0"/>
            </a:br>
            <a:r>
              <a:rPr lang="da-DK" dirty="0"/>
              <a:t>tænkte ej på i morgen. -</a:t>
            </a:r>
            <a:br>
              <a:rPr lang="da-DK" dirty="0"/>
            </a:br>
            <a:r>
              <a:rPr lang="da-DK" dirty="0"/>
              <a:t>Vi </a:t>
            </a:r>
            <a:r>
              <a:rPr lang="da-DK" dirty="0" err="1"/>
              <a:t>leved</a:t>
            </a:r>
            <a:r>
              <a:rPr lang="da-DK" dirty="0"/>
              <a:t>' fra dag og til dag.</a:t>
            </a:r>
            <a:br>
              <a:rPr lang="da-DK" dirty="0"/>
            </a:br>
            <a:r>
              <a:rPr lang="da-DK" dirty="0"/>
              <a:t>Derpå kan man kende</a:t>
            </a:r>
            <a:br>
              <a:rPr lang="da-DK" dirty="0"/>
            </a:br>
            <a:r>
              <a:rPr lang="da-DK" dirty="0"/>
              <a:t>de farende svende,</a:t>
            </a:r>
            <a:br>
              <a:rPr lang="da-DK" dirty="0"/>
            </a:br>
            <a:r>
              <a:rPr lang="da-DK" dirty="0"/>
              <a:t>de mødes til lystig et lag.</a:t>
            </a:r>
            <a:br>
              <a:rPr lang="da-DK" dirty="0"/>
            </a:br>
            <a:r>
              <a:rPr lang="da-DK" dirty="0"/>
              <a:t>Ej vi </a:t>
            </a:r>
            <a:r>
              <a:rPr lang="da-DK" dirty="0" err="1"/>
              <a:t>samled</a:t>
            </a:r>
            <a:r>
              <a:rPr lang="da-DK" dirty="0"/>
              <a:t>' dukater,</a:t>
            </a:r>
            <a:br>
              <a:rPr lang="da-DK" dirty="0"/>
            </a:br>
            <a:r>
              <a:rPr lang="da-DK" dirty="0"/>
              <a:t>men traf kammerater,</a:t>
            </a:r>
            <a:br>
              <a:rPr lang="da-DK" dirty="0"/>
            </a:br>
            <a:r>
              <a:rPr lang="da-DK" dirty="0"/>
              <a:t>og det var tit bedre end mønt.</a:t>
            </a:r>
            <a:br>
              <a:rPr lang="da-DK" dirty="0"/>
            </a:br>
            <a:r>
              <a:rPr lang="da-DK" dirty="0"/>
              <a:t>Vi har været flot i tøjet,</a:t>
            </a:r>
            <a:br>
              <a:rPr lang="da-DK" dirty="0"/>
            </a:br>
            <a:r>
              <a:rPr lang="da-DK" dirty="0"/>
              <a:t>vi har været' godt i </a:t>
            </a:r>
            <a:r>
              <a:rPr lang="da-DK" dirty="0" err="1"/>
              <a:t>møjet</a:t>
            </a:r>
            <a:r>
              <a:rPr lang="da-DK" dirty="0"/>
              <a:t>,</a:t>
            </a:r>
            <a:br>
              <a:rPr lang="da-DK" dirty="0"/>
            </a:br>
            <a:r>
              <a:rPr lang="da-DK" dirty="0"/>
              <a:t>vi har kendt både laser og pynt.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Åh, disse minder, fra du var en farende svend.</a:t>
            </a:r>
            <a:br>
              <a:rPr lang="da-DK" dirty="0"/>
            </a:br>
            <a:r>
              <a:rPr lang="da-DK" dirty="0"/>
              <a:t>Åh, disse minder, den tid kommer aldrig igen.</a:t>
            </a:r>
            <a:br>
              <a:rPr lang="da-DK" dirty="0"/>
            </a:br>
            <a:r>
              <a:rPr lang="da-DK" dirty="0"/>
              <a:t>Åh, disse minder, det er dem, der </a:t>
            </a:r>
            <a:r>
              <a:rPr lang="da-DK" dirty="0" err="1"/>
              <a:t>gi'r</a:t>
            </a:r>
            <a:r>
              <a:rPr lang="da-DK" dirty="0"/>
              <a:t> livet kulør,</a:t>
            </a:r>
            <a:br>
              <a:rPr lang="da-DK" dirty="0"/>
            </a:br>
            <a:r>
              <a:rPr lang="da-DK" dirty="0"/>
              <a:t>i hulen vi svendene finder</a:t>
            </a:r>
            <a:br>
              <a:rPr lang="da-DK" dirty="0"/>
            </a:br>
            <a:r>
              <a:rPr lang="da-DK" dirty="0"/>
              <a:t>med det gode det gamle humør.</a:t>
            </a:r>
            <a:br>
              <a:rPr lang="da-DK" dirty="0"/>
            </a:br>
            <a:r>
              <a:rPr lang="da-DK" dirty="0"/>
              <a:t> </a:t>
            </a:r>
            <a:br>
              <a:rPr lang="da-DK" dirty="0"/>
            </a:br>
            <a:r>
              <a:rPr lang="da-DK" dirty="0"/>
              <a:t>4.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Kan du huske om julen,</a:t>
            </a:r>
            <a:br>
              <a:rPr lang="da-DK" dirty="0"/>
            </a:br>
            <a:r>
              <a:rPr lang="da-DK" dirty="0"/>
              <a:t>når vi sad i hulen</a:t>
            </a:r>
            <a:br>
              <a:rPr lang="da-DK" dirty="0"/>
            </a:br>
            <a:r>
              <a:rPr lang="da-DK" dirty="0"/>
              <a:t>ved gås og et veldækket bord.</a:t>
            </a:r>
            <a:br>
              <a:rPr lang="da-DK" dirty="0"/>
            </a:br>
            <a:r>
              <a:rPr lang="da-DK" dirty="0"/>
              <a:t>Man ku' se tårer rinde,</a:t>
            </a:r>
            <a:br>
              <a:rPr lang="da-DK" dirty="0"/>
            </a:br>
            <a:r>
              <a:rPr lang="da-DK" dirty="0"/>
              <a:t>selv på hærdede svende,</a:t>
            </a:r>
            <a:br>
              <a:rPr lang="da-DK" dirty="0"/>
            </a:br>
            <a:r>
              <a:rPr lang="da-DK" dirty="0"/>
              <a:t>når tankerne mod hjemmene </a:t>
            </a:r>
            <a:r>
              <a:rPr lang="da-DK" dirty="0" err="1"/>
              <a:t>fo'r</a:t>
            </a:r>
            <a:r>
              <a:rPr lang="da-DK" dirty="0"/>
              <a:t>;</a:t>
            </a:r>
            <a:br>
              <a:rPr lang="da-DK" dirty="0"/>
            </a:br>
            <a:r>
              <a:rPr lang="da-DK" dirty="0"/>
              <a:t>Nu er vi herhjemme,</a:t>
            </a:r>
            <a:br>
              <a:rPr lang="da-DK" dirty="0"/>
            </a:br>
            <a:r>
              <a:rPr lang="da-DK" dirty="0"/>
              <a:t>dog aldrig vi glemme,</a:t>
            </a:r>
            <a:br>
              <a:rPr lang="da-DK" dirty="0"/>
            </a:br>
            <a:r>
              <a:rPr lang="da-DK" dirty="0"/>
              <a:t>hvad ude i verden vi så.</a:t>
            </a:r>
            <a:br>
              <a:rPr lang="da-DK" dirty="0"/>
            </a:br>
            <a:r>
              <a:rPr lang="da-DK" dirty="0"/>
              <a:t>Vi ældre er blevne,</a:t>
            </a:r>
            <a:br>
              <a:rPr lang="da-DK" dirty="0"/>
            </a:br>
            <a:r>
              <a:rPr lang="da-DK" dirty="0"/>
              <a:t>vore minder er levende,</a:t>
            </a:r>
            <a:br>
              <a:rPr lang="da-DK" dirty="0"/>
            </a:br>
            <a:r>
              <a:rPr lang="da-DK" dirty="0"/>
              <a:t>det er minder, der aldrig forgå.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Åh, disse minder, fra du var en farende svend.</a:t>
            </a:r>
            <a:br>
              <a:rPr lang="da-DK" dirty="0"/>
            </a:br>
            <a:r>
              <a:rPr lang="da-DK" dirty="0"/>
              <a:t>Åh, disse minder, den tid kommer aldrig igen.</a:t>
            </a:r>
            <a:br>
              <a:rPr lang="da-DK" dirty="0"/>
            </a:br>
            <a:r>
              <a:rPr lang="da-DK" dirty="0"/>
              <a:t>Åh, disse minder, det er dem, der </a:t>
            </a:r>
            <a:r>
              <a:rPr lang="da-DK" dirty="0" err="1"/>
              <a:t>gi'r</a:t>
            </a:r>
            <a:r>
              <a:rPr lang="da-DK" dirty="0"/>
              <a:t> livet kulør,</a:t>
            </a:r>
            <a:br>
              <a:rPr lang="da-DK" dirty="0"/>
            </a:br>
            <a:r>
              <a:rPr lang="da-DK" dirty="0"/>
              <a:t>i hulen vi svendene finder</a:t>
            </a:r>
            <a:br>
              <a:rPr lang="da-DK" dirty="0"/>
            </a:br>
            <a:r>
              <a:rPr lang="da-DK" dirty="0"/>
              <a:t>med det gode det gamle humør.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81AE34-3740-3CA2-4E2B-07A364D58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5C2C-E48E-498D-B27B-5B26464CEF6C}" type="datetime1">
              <a:rPr lang="da-DK" smtClean="0"/>
              <a:t>06-11-2025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DB80EC0-6938-F76A-C440-F79F9E6DF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5091" y="6356350"/>
            <a:ext cx="5285509" cy="365125"/>
          </a:xfrm>
        </p:spPr>
        <p:txBody>
          <a:bodyPr/>
          <a:lstStyle/>
          <a:p>
            <a:r>
              <a:rPr lang="en-US" dirty="0" err="1"/>
              <a:t>Naverhistorie</a:t>
            </a:r>
            <a:r>
              <a:rPr lang="en-US" dirty="0"/>
              <a:t> - </a:t>
            </a:r>
            <a:r>
              <a:rPr lang="en-US" dirty="0" err="1"/>
              <a:t>Naverkultur</a:t>
            </a:r>
            <a:r>
              <a:rPr lang="en-US" dirty="0"/>
              <a:t> - </a:t>
            </a:r>
            <a:r>
              <a:rPr lang="en-US" dirty="0" err="1"/>
              <a:t>Helsingør</a:t>
            </a:r>
            <a:r>
              <a:rPr lang="en-US" dirty="0"/>
              <a:t> – KFBH Jan Skovgaard Nicolaisen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494E9A7-0DF5-D8F5-454B-67407F94C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30</a:t>
            </a:fld>
            <a:endParaRPr lang="en-US"/>
          </a:p>
        </p:txBody>
      </p:sp>
      <p:pic>
        <p:nvPicPr>
          <p:cNvPr id="2" name="Onlinemedier 1" title="Åh, Disse Minder">
            <a:hlinkClick r:id="" action="ppaction://media"/>
            <a:extLst>
              <a:ext uri="{FF2B5EF4-FFF2-40B4-BE49-F238E27FC236}">
                <a16:creationId xmlns:a16="http://schemas.microsoft.com/office/drawing/2014/main" id="{89E2975F-4593-32A0-ECC1-E07F90CE4D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729472" y="4450080"/>
            <a:ext cx="2170176" cy="162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6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ont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1219</Words>
  <Application>Microsoft Office PowerPoint</Application>
  <PresentationFormat>Widescreen</PresentationFormat>
  <Paragraphs>120</Paragraphs>
  <Slides>30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30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Kontortema</vt:lpstr>
      <vt:lpstr>PowerPoint-præsentation</vt:lpstr>
      <vt:lpstr>Vikingernes håndværk set i lyset af en ny verden.   Den de skulle til at opdage</vt:lpstr>
      <vt:lpstr>Hvad kunne vikingerne i datidens perspektiv.</vt:lpstr>
      <vt:lpstr>Raid - Trade - Settle.  Et spil som skulle afklares inden landgang.</vt:lpstr>
      <vt:lpstr>Kristendom med overhead, en tilgang af yderligere fagligheder som konsekvens af Thyras beslutninger.</vt:lpstr>
      <vt:lpstr>Samfundsudvikling med munke. Byernes udvikling og selvforsyning samt en slags demokratisk struktur.</vt:lpstr>
      <vt:lpstr>Håndværk og overlevelse</vt:lpstr>
      <vt:lpstr>Kompetencer hjemme  Smeden som der vigtigste faglighed.</vt:lpstr>
      <vt:lpstr>Kompetencer ude.  Hvordan bygger man et hus i sten.</vt:lpstr>
      <vt:lpstr>Faglig udvikling.  Fra det simple samfund til det behovsstyrede samfund hvor udviklingen beror på fagligheder og aftaler om en velfungerende by.</vt:lpstr>
      <vt:lpstr>    Håndværker i det større perspektiv, med behov for at kunne mere og bedre, i lokalområdet.</vt:lpstr>
      <vt:lpstr>Kloster, Kirke, Krogen, Kronborg version 1 &amp; Kronborg version 2 samt vedligeholdelse.</vt:lpstr>
      <vt:lpstr>Laug bevægelsen.  Starten på fagforeninger og arbejdsgiver behov eller lokalsamfundet udvælgelse ud fra evner og behov.</vt:lpstr>
      <vt:lpstr>Industrihåndværk i Nordsjælland. Navernes opståen og et samvirke.</vt:lpstr>
      <vt:lpstr>Drenge som er uddannede, kan de komme på efteruddannelse.  Hvad var før AMU efteruddannelse og de  tekniske skoler.  De to smede som gik en tur i 1887  </vt:lpstr>
      <vt:lpstr>Fri fra Laugsorden herunder behovsfordeling.  Arbejdsløshedskasse.  Naverledelse – en dansk ledelsesstil.</vt:lpstr>
      <vt:lpstr> Skandinavere som personer der rejser med et håndværk - NAVER  </vt:lpstr>
      <vt:lpstr>Gået på valsen (drysse lidt omkring).  Hvem Hvorledes Hvordan Hvorfor  o.s.v..</vt:lpstr>
      <vt:lpstr>Kluften og turen til Paris</vt:lpstr>
      <vt:lpstr>Toksvig og Jensen</vt:lpstr>
      <vt:lpstr>Rubiel  CERN</vt:lpstr>
      <vt:lpstr>Klubben og huset aktiviteter</vt:lpstr>
      <vt:lpstr>Klubben og lokaler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Bruger</dc:creator>
  <cp:lastModifiedBy>Jan Skovgaard Nicolaisen</cp:lastModifiedBy>
  <cp:revision>18</cp:revision>
  <dcterms:created xsi:type="dcterms:W3CDTF">2025-09-25T19:42:48Z</dcterms:created>
  <dcterms:modified xsi:type="dcterms:W3CDTF">2025-11-06T06:08:07Z</dcterms:modified>
</cp:coreProperties>
</file>